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4"/>
  </p:sldMasterIdLst>
  <p:notesMasterIdLst>
    <p:notesMasterId r:id="rId14"/>
  </p:notesMasterIdLst>
  <p:handoutMasterIdLst>
    <p:handoutMasterId r:id="rId15"/>
  </p:handoutMasterIdLst>
  <p:sldIdLst>
    <p:sldId id="272" r:id="rId5"/>
    <p:sldId id="298" r:id="rId6"/>
    <p:sldId id="345" r:id="rId7"/>
    <p:sldId id="344" r:id="rId8"/>
    <p:sldId id="348" r:id="rId9"/>
    <p:sldId id="346" r:id="rId10"/>
    <p:sldId id="347" r:id="rId11"/>
    <p:sldId id="349" r:id="rId12"/>
    <p:sldId id="350" r:id="rId13"/>
  </p:sldIdLst>
  <p:sldSz cx="9144000" cy="6858000" type="screen4x3"/>
  <p:notesSz cx="9931400" cy="6794500"/>
  <p:defaultTextStyle>
    <a:defPPr rtl="0">
      <a:defRPr lang="ja-jp"/>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7F2A4C9-8163-4692-A836-C96F784C7AA8}" v="459" dt="2019-08-21T16:11:42.483"/>
  </p1510:revLst>
</p1510:revInfo>
</file>

<file path=ppt/tableStyles.xml><?xml version="1.0" encoding="utf-8"?>
<a:tblStyleLst xmlns:a="http://schemas.openxmlformats.org/drawingml/2006/main" def="{8799B23B-EC83-4686-B30A-512413B5E67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5940675A-B579-460E-94D1-54222C63F5DA}" styleName="スタイルなし、表のグリッド線あり">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7E9639D4-E3E2-4D34-9284-5A2195B3D0D7}" styleName="スタイル (淡色)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984" y="96"/>
      </p:cViewPr>
      <p:guideLst>
        <p:guide orient="horz" pos="2160"/>
        <p:guide pos="288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栗原　光祐" userId="d7d1b0be-b24a-42ec-9ef1-4bde3465ca59" providerId="ADAL" clId="{3922037F-2973-4F62-8593-B4F0F8E24D0F}"/>
    <pc:docChg chg="undo custSel addSld modSld sldOrd">
      <pc:chgData name="栗原　光祐" userId="d7d1b0be-b24a-42ec-9ef1-4bde3465ca59" providerId="ADAL" clId="{3922037F-2973-4F62-8593-B4F0F8E24D0F}" dt="2019-08-21T16:12:05.634" v="2457" actId="1076"/>
      <pc:docMkLst>
        <pc:docMk/>
      </pc:docMkLst>
      <pc:sldChg chg="modSp">
        <pc:chgData name="栗原　光祐" userId="d7d1b0be-b24a-42ec-9ef1-4bde3465ca59" providerId="ADAL" clId="{3922037F-2973-4F62-8593-B4F0F8E24D0F}" dt="2019-08-21T16:11:38.343" v="2447"/>
        <pc:sldMkLst>
          <pc:docMk/>
          <pc:sldMk cId="3549628654" sldId="272"/>
        </pc:sldMkLst>
        <pc:spChg chg="mod">
          <ac:chgData name="栗原　光祐" userId="d7d1b0be-b24a-42ec-9ef1-4bde3465ca59" providerId="ADAL" clId="{3922037F-2973-4F62-8593-B4F0F8E24D0F}" dt="2019-08-21T16:11:38.343" v="2447"/>
          <ac:spMkLst>
            <pc:docMk/>
            <pc:sldMk cId="3549628654" sldId="272"/>
            <ac:spMk id="6" creationId="{F0927101-714E-47A1-B96A-CAA71FBA59FC}"/>
          </ac:spMkLst>
        </pc:spChg>
      </pc:sldChg>
      <pc:sldChg chg="addSp delSp modSp">
        <pc:chgData name="栗原　光祐" userId="d7d1b0be-b24a-42ec-9ef1-4bde3465ca59" providerId="ADAL" clId="{3922037F-2973-4F62-8593-B4F0F8E24D0F}" dt="2019-08-21T16:11:42.483" v="2454"/>
        <pc:sldMkLst>
          <pc:docMk/>
          <pc:sldMk cId="3556523295" sldId="298"/>
        </pc:sldMkLst>
        <pc:spChg chg="del">
          <ac:chgData name="栗原　光祐" userId="d7d1b0be-b24a-42ec-9ef1-4bde3465ca59" providerId="ADAL" clId="{3922037F-2973-4F62-8593-B4F0F8E24D0F}" dt="2019-08-21T14:39:14.595" v="53" actId="478"/>
          <ac:spMkLst>
            <pc:docMk/>
            <pc:sldMk cId="3556523295" sldId="298"/>
            <ac:spMk id="2" creationId="{69726B73-03AE-455F-806E-41E84D61E2E2}"/>
          </ac:spMkLst>
        </pc:spChg>
        <pc:spChg chg="mod">
          <ac:chgData name="栗原　光祐" userId="d7d1b0be-b24a-42ec-9ef1-4bde3465ca59" providerId="ADAL" clId="{3922037F-2973-4F62-8593-B4F0F8E24D0F}" dt="2019-08-21T16:11:42.483" v="2454"/>
          <ac:spMkLst>
            <pc:docMk/>
            <pc:sldMk cId="3556523295" sldId="298"/>
            <ac:spMk id="3" creationId="{00000000-0000-0000-0000-000000000000}"/>
          </ac:spMkLst>
        </pc:spChg>
        <pc:spChg chg="del">
          <ac:chgData name="栗原　光祐" userId="d7d1b0be-b24a-42ec-9ef1-4bde3465ca59" providerId="ADAL" clId="{3922037F-2973-4F62-8593-B4F0F8E24D0F}" dt="2019-08-21T14:38:27.784" v="51" actId="478"/>
          <ac:spMkLst>
            <pc:docMk/>
            <pc:sldMk cId="3556523295" sldId="298"/>
            <ac:spMk id="5" creationId="{21B88B33-D6D1-4027-B757-3F6BE018A2F6}"/>
          </ac:spMkLst>
        </pc:spChg>
        <pc:spChg chg="del">
          <ac:chgData name="栗原　光祐" userId="d7d1b0be-b24a-42ec-9ef1-4bde3465ca59" providerId="ADAL" clId="{3922037F-2973-4F62-8593-B4F0F8E24D0F}" dt="2019-08-21T14:39:14.595" v="53" actId="478"/>
          <ac:spMkLst>
            <pc:docMk/>
            <pc:sldMk cId="3556523295" sldId="298"/>
            <ac:spMk id="6" creationId="{AC2CA557-616A-46DA-9400-F4D6A49319AD}"/>
          </ac:spMkLst>
        </pc:spChg>
        <pc:spChg chg="mod">
          <ac:chgData name="栗原　光祐" userId="d7d1b0be-b24a-42ec-9ef1-4bde3465ca59" providerId="ADAL" clId="{3922037F-2973-4F62-8593-B4F0F8E24D0F}" dt="2019-08-21T14:42:30.035" v="248"/>
          <ac:spMkLst>
            <pc:docMk/>
            <pc:sldMk cId="3556523295" sldId="298"/>
            <ac:spMk id="7" creationId="{F39B05E8-7B52-48DD-AD6C-027D5EB2845C}"/>
          </ac:spMkLst>
        </pc:spChg>
        <pc:spChg chg="mod">
          <ac:chgData name="栗原　光祐" userId="d7d1b0be-b24a-42ec-9ef1-4bde3465ca59" providerId="ADAL" clId="{3922037F-2973-4F62-8593-B4F0F8E24D0F}" dt="2019-08-21T14:41:12.618" v="204" actId="207"/>
          <ac:spMkLst>
            <pc:docMk/>
            <pc:sldMk cId="3556523295" sldId="298"/>
            <ac:spMk id="11" creationId="{249403FE-B70B-4C04-A1BF-E1636FAD7F3F}"/>
          </ac:spMkLst>
        </pc:spChg>
        <pc:spChg chg="del mod">
          <ac:chgData name="栗原　光祐" userId="d7d1b0be-b24a-42ec-9ef1-4bde3465ca59" providerId="ADAL" clId="{3922037F-2973-4F62-8593-B4F0F8E24D0F}" dt="2019-08-21T14:40:03.879" v="62" actId="478"/>
          <ac:spMkLst>
            <pc:docMk/>
            <pc:sldMk cId="3556523295" sldId="298"/>
            <ac:spMk id="12" creationId="{81B13F1C-65AF-446B-9945-F10A15CD8379}"/>
          </ac:spMkLst>
        </pc:spChg>
        <pc:spChg chg="del">
          <ac:chgData name="栗原　光祐" userId="d7d1b0be-b24a-42ec-9ef1-4bde3465ca59" providerId="ADAL" clId="{3922037F-2973-4F62-8593-B4F0F8E24D0F}" dt="2019-08-21T14:39:14.595" v="53" actId="478"/>
          <ac:spMkLst>
            <pc:docMk/>
            <pc:sldMk cId="3556523295" sldId="298"/>
            <ac:spMk id="13" creationId="{A616570C-FE5B-4687-936D-CE3077E3E0A7}"/>
          </ac:spMkLst>
        </pc:spChg>
        <pc:spChg chg="del">
          <ac:chgData name="栗原　光祐" userId="d7d1b0be-b24a-42ec-9ef1-4bde3465ca59" providerId="ADAL" clId="{3922037F-2973-4F62-8593-B4F0F8E24D0F}" dt="2019-08-21T14:39:14.595" v="53" actId="478"/>
          <ac:spMkLst>
            <pc:docMk/>
            <pc:sldMk cId="3556523295" sldId="298"/>
            <ac:spMk id="14" creationId="{97C20919-A2BA-439B-BD9E-78FB0A6E8871}"/>
          </ac:spMkLst>
        </pc:spChg>
        <pc:spChg chg="del">
          <ac:chgData name="栗原　光祐" userId="d7d1b0be-b24a-42ec-9ef1-4bde3465ca59" providerId="ADAL" clId="{3922037F-2973-4F62-8593-B4F0F8E24D0F}" dt="2019-08-21T14:39:14.595" v="53" actId="478"/>
          <ac:spMkLst>
            <pc:docMk/>
            <pc:sldMk cId="3556523295" sldId="298"/>
            <ac:spMk id="15" creationId="{BF17F5D3-2E3C-49ED-A3D2-3EAFB3C4A7F2}"/>
          </ac:spMkLst>
        </pc:spChg>
        <pc:spChg chg="del">
          <ac:chgData name="栗原　光祐" userId="d7d1b0be-b24a-42ec-9ef1-4bde3465ca59" providerId="ADAL" clId="{3922037F-2973-4F62-8593-B4F0F8E24D0F}" dt="2019-08-21T14:39:14.595" v="53" actId="478"/>
          <ac:spMkLst>
            <pc:docMk/>
            <pc:sldMk cId="3556523295" sldId="298"/>
            <ac:spMk id="16" creationId="{347ADB42-DE98-4E4E-A1A1-5BDF4ABA2665}"/>
          </ac:spMkLst>
        </pc:spChg>
        <pc:spChg chg="del">
          <ac:chgData name="栗原　光祐" userId="d7d1b0be-b24a-42ec-9ef1-4bde3465ca59" providerId="ADAL" clId="{3922037F-2973-4F62-8593-B4F0F8E24D0F}" dt="2019-08-21T14:39:14.595" v="53" actId="478"/>
          <ac:spMkLst>
            <pc:docMk/>
            <pc:sldMk cId="3556523295" sldId="298"/>
            <ac:spMk id="17" creationId="{4ABB00F2-C333-4B3A-8F66-F5E062AEF7EE}"/>
          </ac:spMkLst>
        </pc:spChg>
        <pc:spChg chg="del">
          <ac:chgData name="栗原　光祐" userId="d7d1b0be-b24a-42ec-9ef1-4bde3465ca59" providerId="ADAL" clId="{3922037F-2973-4F62-8593-B4F0F8E24D0F}" dt="2019-08-21T14:39:14.595" v="53" actId="478"/>
          <ac:spMkLst>
            <pc:docMk/>
            <pc:sldMk cId="3556523295" sldId="298"/>
            <ac:spMk id="18" creationId="{D5005FFD-E50B-4DDA-B0CF-57BC342A6E46}"/>
          </ac:spMkLst>
        </pc:spChg>
        <pc:spChg chg="del">
          <ac:chgData name="栗原　光祐" userId="d7d1b0be-b24a-42ec-9ef1-4bde3465ca59" providerId="ADAL" clId="{3922037F-2973-4F62-8593-B4F0F8E24D0F}" dt="2019-08-21T14:39:14.595" v="53" actId="478"/>
          <ac:spMkLst>
            <pc:docMk/>
            <pc:sldMk cId="3556523295" sldId="298"/>
            <ac:spMk id="19" creationId="{A08A0338-459B-4095-8E05-F6C2423CACF8}"/>
          </ac:spMkLst>
        </pc:spChg>
        <pc:spChg chg="del">
          <ac:chgData name="栗原　光祐" userId="d7d1b0be-b24a-42ec-9ef1-4bde3465ca59" providerId="ADAL" clId="{3922037F-2973-4F62-8593-B4F0F8E24D0F}" dt="2019-08-21T14:39:14.595" v="53" actId="478"/>
          <ac:spMkLst>
            <pc:docMk/>
            <pc:sldMk cId="3556523295" sldId="298"/>
            <ac:spMk id="20" creationId="{2EE97168-C487-4045-8C78-A1B8CFF0B5F6}"/>
          </ac:spMkLst>
        </pc:spChg>
        <pc:spChg chg="del">
          <ac:chgData name="栗原　光祐" userId="d7d1b0be-b24a-42ec-9ef1-4bde3465ca59" providerId="ADAL" clId="{3922037F-2973-4F62-8593-B4F0F8E24D0F}" dt="2019-08-21T14:39:14.595" v="53" actId="478"/>
          <ac:spMkLst>
            <pc:docMk/>
            <pc:sldMk cId="3556523295" sldId="298"/>
            <ac:spMk id="21" creationId="{4DD8898C-D52A-45A5-96C7-50E892EA883E}"/>
          </ac:spMkLst>
        </pc:spChg>
        <pc:spChg chg="del">
          <ac:chgData name="栗原　光祐" userId="d7d1b0be-b24a-42ec-9ef1-4bde3465ca59" providerId="ADAL" clId="{3922037F-2973-4F62-8593-B4F0F8E24D0F}" dt="2019-08-21T14:39:14.595" v="53" actId="478"/>
          <ac:spMkLst>
            <pc:docMk/>
            <pc:sldMk cId="3556523295" sldId="298"/>
            <ac:spMk id="22" creationId="{3C3F5B0C-AECA-4AE8-A648-3F81845707B7}"/>
          </ac:spMkLst>
        </pc:spChg>
        <pc:spChg chg="del">
          <ac:chgData name="栗原　光祐" userId="d7d1b0be-b24a-42ec-9ef1-4bde3465ca59" providerId="ADAL" clId="{3922037F-2973-4F62-8593-B4F0F8E24D0F}" dt="2019-08-21T14:39:14.595" v="53" actId="478"/>
          <ac:spMkLst>
            <pc:docMk/>
            <pc:sldMk cId="3556523295" sldId="298"/>
            <ac:spMk id="23" creationId="{2BAD4511-A3C5-4735-90BB-7A3E558D21EA}"/>
          </ac:spMkLst>
        </pc:spChg>
        <pc:spChg chg="del">
          <ac:chgData name="栗原　光祐" userId="d7d1b0be-b24a-42ec-9ef1-4bde3465ca59" providerId="ADAL" clId="{3922037F-2973-4F62-8593-B4F0F8E24D0F}" dt="2019-08-21T14:39:14.595" v="53" actId="478"/>
          <ac:spMkLst>
            <pc:docMk/>
            <pc:sldMk cId="3556523295" sldId="298"/>
            <ac:spMk id="24" creationId="{87FBA9E0-A5DE-480B-B6DB-0F8B85DF1B55}"/>
          </ac:spMkLst>
        </pc:spChg>
        <pc:spChg chg="add mod">
          <ac:chgData name="栗原　光祐" userId="d7d1b0be-b24a-42ec-9ef1-4bde3465ca59" providerId="ADAL" clId="{3922037F-2973-4F62-8593-B4F0F8E24D0F}" dt="2019-08-21T14:45:53.219" v="285" actId="1076"/>
          <ac:spMkLst>
            <pc:docMk/>
            <pc:sldMk cId="3556523295" sldId="298"/>
            <ac:spMk id="29" creationId="{1CC267EE-59E0-42CF-B15C-C73A85B14255}"/>
          </ac:spMkLst>
        </pc:spChg>
        <pc:spChg chg="add del mod">
          <ac:chgData name="栗原　光祐" userId="d7d1b0be-b24a-42ec-9ef1-4bde3465ca59" providerId="ADAL" clId="{3922037F-2973-4F62-8593-B4F0F8E24D0F}" dt="2019-08-21T14:53:34.715" v="288" actId="478"/>
          <ac:spMkLst>
            <pc:docMk/>
            <pc:sldMk cId="3556523295" sldId="298"/>
            <ac:spMk id="30" creationId="{02587CC9-7CC4-4427-93F7-78BE01F2D306}"/>
          </ac:spMkLst>
        </pc:spChg>
        <pc:cxnChg chg="add mod">
          <ac:chgData name="栗原　光祐" userId="d7d1b0be-b24a-42ec-9ef1-4bde3465ca59" providerId="ADAL" clId="{3922037F-2973-4F62-8593-B4F0F8E24D0F}" dt="2019-08-21T14:39:47.205" v="59" actId="14100"/>
          <ac:cxnSpMkLst>
            <pc:docMk/>
            <pc:sldMk cId="3556523295" sldId="298"/>
            <ac:cxnSpMk id="9" creationId="{340CEAC4-F4C2-4468-9CE6-F86BE9A185EB}"/>
          </ac:cxnSpMkLst>
        </pc:cxnChg>
        <pc:cxnChg chg="add mod">
          <ac:chgData name="栗原　光祐" userId="d7d1b0be-b24a-42ec-9ef1-4bde3465ca59" providerId="ADAL" clId="{3922037F-2973-4F62-8593-B4F0F8E24D0F}" dt="2019-08-21T14:39:59.583" v="61" actId="1582"/>
          <ac:cxnSpMkLst>
            <pc:docMk/>
            <pc:sldMk cId="3556523295" sldId="298"/>
            <ac:cxnSpMk id="28" creationId="{7664C1EB-3309-4E55-99A6-5162EC2DA879}"/>
          </ac:cxnSpMkLst>
        </pc:cxnChg>
      </pc:sldChg>
      <pc:sldChg chg="delSp modSp">
        <pc:chgData name="栗原　光祐" userId="d7d1b0be-b24a-42ec-9ef1-4bde3465ca59" providerId="ADAL" clId="{3922037F-2973-4F62-8593-B4F0F8E24D0F}" dt="2019-08-21T16:12:05.634" v="2457" actId="1076"/>
        <pc:sldMkLst>
          <pc:docMk/>
          <pc:sldMk cId="2485940180" sldId="344"/>
        </pc:sldMkLst>
        <pc:spChg chg="del">
          <ac:chgData name="栗原　光祐" userId="d7d1b0be-b24a-42ec-9ef1-4bde3465ca59" providerId="ADAL" clId="{3922037F-2973-4F62-8593-B4F0F8E24D0F}" dt="2019-08-21T15:12:28.184" v="1152" actId="478"/>
          <ac:spMkLst>
            <pc:docMk/>
            <pc:sldMk cId="2485940180" sldId="344"/>
            <ac:spMk id="2" creationId="{3FD83A7F-1D0A-48FB-A61B-581AC65D4617}"/>
          </ac:spMkLst>
        </pc:spChg>
        <pc:spChg chg="mod">
          <ac:chgData name="栗原　光祐" userId="d7d1b0be-b24a-42ec-9ef1-4bde3465ca59" providerId="ADAL" clId="{3922037F-2973-4F62-8593-B4F0F8E24D0F}" dt="2019-08-21T15:12:08.771" v="1120"/>
          <ac:spMkLst>
            <pc:docMk/>
            <pc:sldMk cId="2485940180" sldId="344"/>
            <ac:spMk id="3" creationId="{00000000-0000-0000-0000-000000000000}"/>
          </ac:spMkLst>
        </pc:spChg>
        <pc:spChg chg="mod">
          <ac:chgData name="栗原　光祐" userId="d7d1b0be-b24a-42ec-9ef1-4bde3465ca59" providerId="ADAL" clId="{3922037F-2973-4F62-8593-B4F0F8E24D0F}" dt="2019-08-21T16:12:05.634" v="2457" actId="1076"/>
          <ac:spMkLst>
            <pc:docMk/>
            <pc:sldMk cId="2485940180" sldId="344"/>
            <ac:spMk id="7" creationId="{F39B05E8-7B52-48DD-AD6C-027D5EB2845C}"/>
          </ac:spMkLst>
        </pc:spChg>
        <pc:spChg chg="mod">
          <ac:chgData name="栗原　光祐" userId="d7d1b0be-b24a-42ec-9ef1-4bde3465ca59" providerId="ADAL" clId="{3922037F-2973-4F62-8593-B4F0F8E24D0F}" dt="2019-08-21T16:12:05.634" v="2457" actId="1076"/>
          <ac:spMkLst>
            <pc:docMk/>
            <pc:sldMk cId="2485940180" sldId="344"/>
            <ac:spMk id="14" creationId="{E76C248A-73D5-45D9-B39A-EFD1613A2227}"/>
          </ac:spMkLst>
        </pc:spChg>
      </pc:sldChg>
      <pc:sldChg chg="addSp delSp modSp">
        <pc:chgData name="栗原　光祐" userId="d7d1b0be-b24a-42ec-9ef1-4bde3465ca59" providerId="ADAL" clId="{3922037F-2973-4F62-8593-B4F0F8E24D0F}" dt="2019-08-21T15:09:10.981" v="1092"/>
        <pc:sldMkLst>
          <pc:docMk/>
          <pc:sldMk cId="268107482" sldId="345"/>
        </pc:sldMkLst>
        <pc:spChg chg="mod">
          <ac:chgData name="栗原　光祐" userId="d7d1b0be-b24a-42ec-9ef1-4bde3465ca59" providerId="ADAL" clId="{3922037F-2973-4F62-8593-B4F0F8E24D0F}" dt="2019-08-21T14:53:41.497" v="298"/>
          <ac:spMkLst>
            <pc:docMk/>
            <pc:sldMk cId="268107482" sldId="345"/>
            <ac:spMk id="3" creationId="{00000000-0000-0000-0000-000000000000}"/>
          </ac:spMkLst>
        </pc:spChg>
        <pc:spChg chg="add mod">
          <ac:chgData name="栗原　光祐" userId="d7d1b0be-b24a-42ec-9ef1-4bde3465ca59" providerId="ADAL" clId="{3922037F-2973-4F62-8593-B4F0F8E24D0F}" dt="2019-08-21T15:02:24.689" v="997" actId="1076"/>
          <ac:spMkLst>
            <pc:docMk/>
            <pc:sldMk cId="268107482" sldId="345"/>
            <ac:spMk id="6" creationId="{7BC757F6-D166-4BA3-AC26-AC149DBCC4CA}"/>
          </ac:spMkLst>
        </pc:spChg>
        <pc:spChg chg="add mod">
          <ac:chgData name="栗原　光祐" userId="d7d1b0be-b24a-42ec-9ef1-4bde3465ca59" providerId="ADAL" clId="{3922037F-2973-4F62-8593-B4F0F8E24D0F}" dt="2019-08-21T15:08:45.864" v="1083" actId="207"/>
          <ac:spMkLst>
            <pc:docMk/>
            <pc:sldMk cId="268107482" sldId="345"/>
            <ac:spMk id="7" creationId="{83B0057D-C81B-40A0-B21D-755556D4C019}"/>
          </ac:spMkLst>
        </pc:spChg>
        <pc:spChg chg="add mod">
          <ac:chgData name="栗原　光祐" userId="d7d1b0be-b24a-42ec-9ef1-4bde3465ca59" providerId="ADAL" clId="{3922037F-2973-4F62-8593-B4F0F8E24D0F}" dt="2019-08-21T15:09:10.981" v="1092"/>
          <ac:spMkLst>
            <pc:docMk/>
            <pc:sldMk cId="268107482" sldId="345"/>
            <ac:spMk id="8" creationId="{7E7E961F-90BE-4333-A9CA-A4DD48526976}"/>
          </ac:spMkLst>
        </pc:spChg>
        <pc:spChg chg="add mod">
          <ac:chgData name="栗原　光祐" userId="d7d1b0be-b24a-42ec-9ef1-4bde3465ca59" providerId="ADAL" clId="{3922037F-2973-4F62-8593-B4F0F8E24D0F}" dt="2019-08-21T15:08:58.735" v="1084" actId="207"/>
          <ac:spMkLst>
            <pc:docMk/>
            <pc:sldMk cId="268107482" sldId="345"/>
            <ac:spMk id="12" creationId="{3A8BED5A-7361-43D9-B904-4AF310322223}"/>
          </ac:spMkLst>
        </pc:spChg>
        <pc:spChg chg="del">
          <ac:chgData name="栗原　光祐" userId="d7d1b0be-b24a-42ec-9ef1-4bde3465ca59" providerId="ADAL" clId="{3922037F-2973-4F62-8593-B4F0F8E24D0F}" dt="2019-08-21T14:53:43.670" v="299" actId="478"/>
          <ac:spMkLst>
            <pc:docMk/>
            <pc:sldMk cId="268107482" sldId="345"/>
            <ac:spMk id="13" creationId="{281F19BC-933B-49C8-AAE5-8DB37FCA53A8}"/>
          </ac:spMkLst>
        </pc:spChg>
        <pc:spChg chg="add mod">
          <ac:chgData name="栗原　光祐" userId="d7d1b0be-b24a-42ec-9ef1-4bde3465ca59" providerId="ADAL" clId="{3922037F-2973-4F62-8593-B4F0F8E24D0F}" dt="2019-08-21T15:03:46.479" v="1031" actId="2085"/>
          <ac:spMkLst>
            <pc:docMk/>
            <pc:sldMk cId="268107482" sldId="345"/>
            <ac:spMk id="22" creationId="{901028C2-BD6D-4FD8-A819-DE7A5066C4B7}"/>
          </ac:spMkLst>
        </pc:spChg>
        <pc:spChg chg="add mod">
          <ac:chgData name="栗原　光祐" userId="d7d1b0be-b24a-42ec-9ef1-4bde3465ca59" providerId="ADAL" clId="{3922037F-2973-4F62-8593-B4F0F8E24D0F}" dt="2019-08-21T15:03:52.121" v="1037" actId="20577"/>
          <ac:spMkLst>
            <pc:docMk/>
            <pc:sldMk cId="268107482" sldId="345"/>
            <ac:spMk id="25" creationId="{ED31513C-FA4B-4857-A297-74C884A4B93A}"/>
          </ac:spMkLst>
        </pc:spChg>
        <pc:spChg chg="add mod">
          <ac:chgData name="栗原　光祐" userId="d7d1b0be-b24a-42ec-9ef1-4bde3465ca59" providerId="ADAL" clId="{3922037F-2973-4F62-8593-B4F0F8E24D0F}" dt="2019-08-21T15:04:40.479" v="1080" actId="1076"/>
          <ac:spMkLst>
            <pc:docMk/>
            <pc:sldMk cId="268107482" sldId="345"/>
            <ac:spMk id="34" creationId="{9818317C-AACA-4655-BA79-5A9447E6DBE3}"/>
          </ac:spMkLst>
        </pc:spChg>
        <pc:picChg chg="del">
          <ac:chgData name="栗原　光祐" userId="d7d1b0be-b24a-42ec-9ef1-4bde3465ca59" providerId="ADAL" clId="{3922037F-2973-4F62-8593-B4F0F8E24D0F}" dt="2019-08-21T14:53:45.536" v="300" actId="478"/>
          <ac:picMkLst>
            <pc:docMk/>
            <pc:sldMk cId="268107482" sldId="345"/>
            <ac:picMk id="1026" creationId="{CCE6DE31-BE84-4D61-A808-9A094BB9D2E5}"/>
          </ac:picMkLst>
        </pc:picChg>
        <pc:cxnChg chg="add mod">
          <ac:chgData name="栗原　光祐" userId="d7d1b0be-b24a-42ec-9ef1-4bde3465ca59" providerId="ADAL" clId="{3922037F-2973-4F62-8593-B4F0F8E24D0F}" dt="2019-08-21T15:02:24.689" v="997" actId="1076"/>
          <ac:cxnSpMkLst>
            <pc:docMk/>
            <pc:sldMk cId="268107482" sldId="345"/>
            <ac:cxnSpMk id="5" creationId="{CD3C3D96-A814-4489-8F48-B1C3B480E360}"/>
          </ac:cxnSpMkLst>
        </pc:cxnChg>
        <pc:cxnChg chg="add mod">
          <ac:chgData name="栗原　光祐" userId="d7d1b0be-b24a-42ec-9ef1-4bde3465ca59" providerId="ADAL" clId="{3922037F-2973-4F62-8593-B4F0F8E24D0F}" dt="2019-08-21T15:03:15.232" v="1020" actId="1076"/>
          <ac:cxnSpMkLst>
            <pc:docMk/>
            <pc:sldMk cId="268107482" sldId="345"/>
            <ac:cxnSpMk id="11" creationId="{FE7BC8D4-75EE-4D25-8EE2-DD866B45DBC0}"/>
          </ac:cxnSpMkLst>
        </pc:cxnChg>
        <pc:cxnChg chg="add mod">
          <ac:chgData name="栗原　光祐" userId="d7d1b0be-b24a-42ec-9ef1-4bde3465ca59" providerId="ADAL" clId="{3922037F-2973-4F62-8593-B4F0F8E24D0F}" dt="2019-08-21T15:03:13.152" v="1019" actId="1076"/>
          <ac:cxnSpMkLst>
            <pc:docMk/>
            <pc:sldMk cId="268107482" sldId="345"/>
            <ac:cxnSpMk id="16" creationId="{F4AB0F19-E6D1-42CD-86CB-18F56048DD96}"/>
          </ac:cxnSpMkLst>
        </pc:cxnChg>
        <pc:cxnChg chg="add mod">
          <ac:chgData name="栗原　光祐" userId="d7d1b0be-b24a-42ec-9ef1-4bde3465ca59" providerId="ADAL" clId="{3922037F-2973-4F62-8593-B4F0F8E24D0F}" dt="2019-08-21T15:04:42.176" v="1081" actId="14100"/>
          <ac:cxnSpMkLst>
            <pc:docMk/>
            <pc:sldMk cId="268107482" sldId="345"/>
            <ac:cxnSpMk id="24" creationId="{73DB7BF6-E6C5-49AA-9D9B-B52920931C25}"/>
          </ac:cxnSpMkLst>
        </pc:cxnChg>
        <pc:cxnChg chg="add mod">
          <ac:chgData name="栗原　光祐" userId="d7d1b0be-b24a-42ec-9ef1-4bde3465ca59" providerId="ADAL" clId="{3922037F-2973-4F62-8593-B4F0F8E24D0F}" dt="2019-08-21T15:04:54.647" v="1082" actId="14100"/>
          <ac:cxnSpMkLst>
            <pc:docMk/>
            <pc:sldMk cId="268107482" sldId="345"/>
            <ac:cxnSpMk id="26" creationId="{E8656753-142E-4FF7-8DA5-32440F2EC0F5}"/>
          </ac:cxnSpMkLst>
        </pc:cxnChg>
      </pc:sldChg>
      <pc:sldChg chg="addSp delSp modSp add">
        <pc:chgData name="栗原　光祐" userId="d7d1b0be-b24a-42ec-9ef1-4bde3465ca59" providerId="ADAL" clId="{3922037F-2973-4F62-8593-B4F0F8E24D0F}" dt="2019-08-21T15:34:38.498" v="1894" actId="478"/>
        <pc:sldMkLst>
          <pc:docMk/>
          <pc:sldMk cId="3547739970" sldId="346"/>
        </pc:sldMkLst>
        <pc:spChg chg="mod">
          <ac:chgData name="栗原　光祐" userId="d7d1b0be-b24a-42ec-9ef1-4bde3465ca59" providerId="ADAL" clId="{3922037F-2973-4F62-8593-B4F0F8E24D0F}" dt="2019-08-21T15:32:05.140" v="1704"/>
          <ac:spMkLst>
            <pc:docMk/>
            <pc:sldMk cId="3547739970" sldId="346"/>
            <ac:spMk id="3" creationId="{00000000-0000-0000-0000-000000000000}"/>
          </ac:spMkLst>
        </pc:spChg>
        <pc:spChg chg="del">
          <ac:chgData name="栗原　光祐" userId="d7d1b0be-b24a-42ec-9ef1-4bde3465ca59" providerId="ADAL" clId="{3922037F-2973-4F62-8593-B4F0F8E24D0F}" dt="2019-08-21T15:32:08.412" v="1706" actId="478"/>
          <ac:spMkLst>
            <pc:docMk/>
            <pc:sldMk cId="3547739970" sldId="346"/>
            <ac:spMk id="7" creationId="{F39B05E8-7B52-48DD-AD6C-027D5EB2845C}"/>
          </ac:spMkLst>
        </pc:spChg>
        <pc:spChg chg="add mod">
          <ac:chgData name="栗原　光祐" userId="d7d1b0be-b24a-42ec-9ef1-4bde3465ca59" providerId="ADAL" clId="{3922037F-2973-4F62-8593-B4F0F8E24D0F}" dt="2019-08-21T15:34:33.001" v="1892" actId="1076"/>
          <ac:spMkLst>
            <pc:docMk/>
            <pc:sldMk cId="3547739970" sldId="346"/>
            <ac:spMk id="8" creationId="{312E0ACD-DD08-4D73-AD0C-EF1CE0BEE6E4}"/>
          </ac:spMkLst>
        </pc:spChg>
        <pc:spChg chg="add del">
          <ac:chgData name="栗原　光祐" userId="d7d1b0be-b24a-42ec-9ef1-4bde3465ca59" providerId="ADAL" clId="{3922037F-2973-4F62-8593-B4F0F8E24D0F}" dt="2019-08-21T15:34:38.498" v="1894" actId="478"/>
          <ac:spMkLst>
            <pc:docMk/>
            <pc:sldMk cId="3547739970" sldId="346"/>
            <ac:spMk id="9" creationId="{6A90F61D-26E0-483C-B21D-2540510517EB}"/>
          </ac:spMkLst>
        </pc:spChg>
        <pc:spChg chg="del">
          <ac:chgData name="栗原　光祐" userId="d7d1b0be-b24a-42ec-9ef1-4bde3465ca59" providerId="ADAL" clId="{3922037F-2973-4F62-8593-B4F0F8E24D0F}" dt="2019-08-21T15:32:07.445" v="1705" actId="478"/>
          <ac:spMkLst>
            <pc:docMk/>
            <pc:sldMk cId="3547739970" sldId="346"/>
            <ac:spMk id="14" creationId="{E76C248A-73D5-45D9-B39A-EFD1613A2227}"/>
          </ac:spMkLst>
        </pc:spChg>
        <pc:picChg chg="add mod">
          <ac:chgData name="栗原　光祐" userId="d7d1b0be-b24a-42ec-9ef1-4bde3465ca59" providerId="ADAL" clId="{3922037F-2973-4F62-8593-B4F0F8E24D0F}" dt="2019-08-21T15:33:45.289" v="1710" actId="1076"/>
          <ac:picMkLst>
            <pc:docMk/>
            <pc:sldMk cId="3547739970" sldId="346"/>
            <ac:picMk id="1026" creationId="{CB1A623D-0662-4C9C-975B-D2B5B5C0D3C6}"/>
          </ac:picMkLst>
        </pc:picChg>
      </pc:sldChg>
      <pc:sldChg chg="addSp delSp modSp add">
        <pc:chgData name="栗原　光祐" userId="d7d1b0be-b24a-42ec-9ef1-4bde3465ca59" providerId="ADAL" clId="{3922037F-2973-4F62-8593-B4F0F8E24D0F}" dt="2019-08-21T15:47:35.842" v="2115" actId="6549"/>
        <pc:sldMkLst>
          <pc:docMk/>
          <pc:sldMk cId="2751808455" sldId="347"/>
        </pc:sldMkLst>
        <pc:spChg chg="del">
          <ac:chgData name="栗原　光祐" userId="d7d1b0be-b24a-42ec-9ef1-4bde3465ca59" providerId="ADAL" clId="{3922037F-2973-4F62-8593-B4F0F8E24D0F}" dt="2019-08-21T15:39:20.550" v="1896" actId="478"/>
          <ac:spMkLst>
            <pc:docMk/>
            <pc:sldMk cId="2751808455" sldId="347"/>
            <ac:spMk id="3" creationId="{00000000-0000-0000-0000-000000000000}"/>
          </ac:spMkLst>
        </pc:spChg>
        <pc:spChg chg="add del mod">
          <ac:chgData name="栗原　光祐" userId="d7d1b0be-b24a-42ec-9ef1-4bde3465ca59" providerId="ADAL" clId="{3922037F-2973-4F62-8593-B4F0F8E24D0F}" dt="2019-08-21T15:39:22.295" v="1897" actId="478"/>
          <ac:spMkLst>
            <pc:docMk/>
            <pc:sldMk cId="2751808455" sldId="347"/>
            <ac:spMk id="5" creationId="{FF8560C8-93CE-49C3-9E66-4C722502731D}"/>
          </ac:spMkLst>
        </pc:spChg>
        <pc:spChg chg="mod">
          <ac:chgData name="栗原　光祐" userId="d7d1b0be-b24a-42ec-9ef1-4bde3465ca59" providerId="ADAL" clId="{3922037F-2973-4F62-8593-B4F0F8E24D0F}" dt="2019-08-21T15:47:35.842" v="2115" actId="6549"/>
          <ac:spMkLst>
            <pc:docMk/>
            <pc:sldMk cId="2751808455" sldId="347"/>
            <ac:spMk id="8" creationId="{312E0ACD-DD08-4D73-AD0C-EF1CE0BEE6E4}"/>
          </ac:spMkLst>
        </pc:spChg>
        <pc:picChg chg="del">
          <ac:chgData name="栗原　光祐" userId="d7d1b0be-b24a-42ec-9ef1-4bde3465ca59" providerId="ADAL" clId="{3922037F-2973-4F62-8593-B4F0F8E24D0F}" dt="2019-08-21T15:41:05.926" v="2012" actId="478"/>
          <ac:picMkLst>
            <pc:docMk/>
            <pc:sldMk cId="2751808455" sldId="347"/>
            <ac:picMk id="1026" creationId="{CB1A623D-0662-4C9C-975B-D2B5B5C0D3C6}"/>
          </ac:picMkLst>
        </pc:picChg>
        <pc:picChg chg="add mod">
          <ac:chgData name="栗原　光祐" userId="d7d1b0be-b24a-42ec-9ef1-4bde3465ca59" providerId="ADAL" clId="{3922037F-2973-4F62-8593-B4F0F8E24D0F}" dt="2019-08-21T15:43:06.864" v="2028" actId="1076"/>
          <ac:picMkLst>
            <pc:docMk/>
            <pc:sldMk cId="2751808455" sldId="347"/>
            <ac:picMk id="2050" creationId="{2138C4D4-7788-47E4-AF22-058563C86A95}"/>
          </ac:picMkLst>
        </pc:picChg>
        <pc:picChg chg="add mod">
          <ac:chgData name="栗原　光祐" userId="d7d1b0be-b24a-42ec-9ef1-4bde3465ca59" providerId="ADAL" clId="{3922037F-2973-4F62-8593-B4F0F8E24D0F}" dt="2019-08-21T15:43:01.207" v="2027" actId="1076"/>
          <ac:picMkLst>
            <pc:docMk/>
            <pc:sldMk cId="2751808455" sldId="347"/>
            <ac:picMk id="2052" creationId="{16837053-2C35-43D2-A89B-8549DFE61F71}"/>
          </ac:picMkLst>
        </pc:picChg>
      </pc:sldChg>
      <pc:sldChg chg="addSp delSp modSp add">
        <pc:chgData name="栗原　光祐" userId="d7d1b0be-b24a-42ec-9ef1-4bde3465ca59" providerId="ADAL" clId="{3922037F-2973-4F62-8593-B4F0F8E24D0F}" dt="2019-08-21T16:00:29.915" v="2233" actId="20577"/>
        <pc:sldMkLst>
          <pc:docMk/>
          <pc:sldMk cId="1146724584" sldId="348"/>
        </pc:sldMkLst>
        <pc:spChg chg="mod">
          <ac:chgData name="栗原　光祐" userId="d7d1b0be-b24a-42ec-9ef1-4bde3465ca59" providerId="ADAL" clId="{3922037F-2973-4F62-8593-B4F0F8E24D0F}" dt="2019-08-21T15:58:50.342" v="2197"/>
          <ac:spMkLst>
            <pc:docMk/>
            <pc:sldMk cId="1146724584" sldId="348"/>
            <ac:spMk id="3" creationId="{00000000-0000-0000-0000-000000000000}"/>
          </ac:spMkLst>
        </pc:spChg>
        <pc:spChg chg="add mod">
          <ac:chgData name="栗原　光祐" userId="d7d1b0be-b24a-42ec-9ef1-4bde3465ca59" providerId="ADAL" clId="{3922037F-2973-4F62-8593-B4F0F8E24D0F}" dt="2019-08-21T15:59:55.100" v="2226" actId="14100"/>
          <ac:spMkLst>
            <pc:docMk/>
            <pc:sldMk cId="1146724584" sldId="348"/>
            <ac:spMk id="6" creationId="{73CBCB9C-294B-46A2-BBE1-F92E61EA0C0E}"/>
          </ac:spMkLst>
        </pc:spChg>
        <pc:spChg chg="del">
          <ac:chgData name="栗原　光祐" userId="d7d1b0be-b24a-42ec-9ef1-4bde3465ca59" providerId="ADAL" clId="{3922037F-2973-4F62-8593-B4F0F8E24D0F}" dt="2019-08-21T15:58:53.508" v="2199" actId="478"/>
          <ac:spMkLst>
            <pc:docMk/>
            <pc:sldMk cId="1146724584" sldId="348"/>
            <ac:spMk id="7" creationId="{F39B05E8-7B52-48DD-AD6C-027D5EB2845C}"/>
          </ac:spMkLst>
        </pc:spChg>
        <pc:spChg chg="add mod">
          <ac:chgData name="栗原　光祐" userId="d7d1b0be-b24a-42ec-9ef1-4bde3465ca59" providerId="ADAL" clId="{3922037F-2973-4F62-8593-B4F0F8E24D0F}" dt="2019-08-21T16:00:04.745" v="2228" actId="1076"/>
          <ac:spMkLst>
            <pc:docMk/>
            <pc:sldMk cId="1146724584" sldId="348"/>
            <ac:spMk id="8" creationId="{E89F80AB-085B-47A2-B4AA-94F5252940DD}"/>
          </ac:spMkLst>
        </pc:spChg>
        <pc:spChg chg="add mod">
          <ac:chgData name="栗原　光祐" userId="d7d1b0be-b24a-42ec-9ef1-4bde3465ca59" providerId="ADAL" clId="{3922037F-2973-4F62-8593-B4F0F8E24D0F}" dt="2019-08-21T16:00:29.915" v="2233" actId="20577"/>
          <ac:spMkLst>
            <pc:docMk/>
            <pc:sldMk cId="1146724584" sldId="348"/>
            <ac:spMk id="9" creationId="{F48E7128-5BDB-4277-B6BB-1F9B01963618}"/>
          </ac:spMkLst>
        </pc:spChg>
        <pc:spChg chg="add mod">
          <ac:chgData name="栗原　光祐" userId="d7d1b0be-b24a-42ec-9ef1-4bde3465ca59" providerId="ADAL" clId="{3922037F-2973-4F62-8593-B4F0F8E24D0F}" dt="2019-08-21T16:00:24.148" v="2232" actId="1076"/>
          <ac:spMkLst>
            <pc:docMk/>
            <pc:sldMk cId="1146724584" sldId="348"/>
            <ac:spMk id="10" creationId="{2B4025F4-7CA2-44DA-A938-647A8AAD0767}"/>
          </ac:spMkLst>
        </pc:spChg>
        <pc:spChg chg="del">
          <ac:chgData name="栗原　光祐" userId="d7d1b0be-b24a-42ec-9ef1-4bde3465ca59" providerId="ADAL" clId="{3922037F-2973-4F62-8593-B4F0F8E24D0F}" dt="2019-08-21T15:58:52.374" v="2198" actId="478"/>
          <ac:spMkLst>
            <pc:docMk/>
            <pc:sldMk cId="1146724584" sldId="348"/>
            <ac:spMk id="14" creationId="{E76C248A-73D5-45D9-B39A-EFD1613A2227}"/>
          </ac:spMkLst>
        </pc:spChg>
      </pc:sldChg>
      <pc:sldChg chg="addSp delSp modSp add ord">
        <pc:chgData name="栗原　光祐" userId="d7d1b0be-b24a-42ec-9ef1-4bde3465ca59" providerId="ADAL" clId="{3922037F-2973-4F62-8593-B4F0F8E24D0F}" dt="2019-08-21T16:10:38.410" v="2437" actId="1076"/>
        <pc:sldMkLst>
          <pc:docMk/>
          <pc:sldMk cId="4134741860" sldId="349"/>
        </pc:sldMkLst>
        <pc:spChg chg="mod">
          <ac:chgData name="栗原　光祐" userId="d7d1b0be-b24a-42ec-9ef1-4bde3465ca59" providerId="ADAL" clId="{3922037F-2973-4F62-8593-B4F0F8E24D0F}" dt="2019-08-21T16:00:57.680" v="2269"/>
          <ac:spMkLst>
            <pc:docMk/>
            <pc:sldMk cId="4134741860" sldId="349"/>
            <ac:spMk id="3" creationId="{00000000-0000-0000-0000-000000000000}"/>
          </ac:spMkLst>
        </pc:spChg>
        <pc:spChg chg="add mod">
          <ac:chgData name="栗原　光祐" userId="d7d1b0be-b24a-42ec-9ef1-4bde3465ca59" providerId="ADAL" clId="{3922037F-2973-4F62-8593-B4F0F8E24D0F}" dt="2019-08-21T16:09:29.009" v="2426" actId="20577"/>
          <ac:spMkLst>
            <pc:docMk/>
            <pc:sldMk cId="4134741860" sldId="349"/>
            <ac:spMk id="6" creationId="{E4DE50F5-CEA7-4928-880D-85F415959A0B}"/>
          </ac:spMkLst>
        </pc:spChg>
        <pc:spChg chg="del">
          <ac:chgData name="栗原　光祐" userId="d7d1b0be-b24a-42ec-9ef1-4bde3465ca59" providerId="ADAL" clId="{3922037F-2973-4F62-8593-B4F0F8E24D0F}" dt="2019-08-21T16:01:10.592" v="2271" actId="478"/>
          <ac:spMkLst>
            <pc:docMk/>
            <pc:sldMk cId="4134741860" sldId="349"/>
            <ac:spMk id="7" creationId="{F39B05E8-7B52-48DD-AD6C-027D5EB2845C}"/>
          </ac:spMkLst>
        </pc:spChg>
        <pc:spChg chg="add mod">
          <ac:chgData name="栗原　光祐" userId="d7d1b0be-b24a-42ec-9ef1-4bde3465ca59" providerId="ADAL" clId="{3922037F-2973-4F62-8593-B4F0F8E24D0F}" dt="2019-08-21T16:10:38.410" v="2437" actId="1076"/>
          <ac:spMkLst>
            <pc:docMk/>
            <pc:sldMk cId="4134741860" sldId="349"/>
            <ac:spMk id="8" creationId="{E8586CCE-3646-4B25-846D-90DAFB278B10}"/>
          </ac:spMkLst>
        </pc:spChg>
        <pc:spChg chg="del">
          <ac:chgData name="栗原　光祐" userId="d7d1b0be-b24a-42ec-9ef1-4bde3465ca59" providerId="ADAL" clId="{3922037F-2973-4F62-8593-B4F0F8E24D0F}" dt="2019-08-21T16:01:09.692" v="2270" actId="478"/>
          <ac:spMkLst>
            <pc:docMk/>
            <pc:sldMk cId="4134741860" sldId="349"/>
            <ac:spMk id="14" creationId="{E76C248A-73D5-45D9-B39A-EFD1613A2227}"/>
          </ac:spMkLst>
        </pc:spChg>
      </pc:sldChg>
      <pc:sldChg chg="addSp delSp modSp add">
        <pc:chgData name="栗原　光祐" userId="d7d1b0be-b24a-42ec-9ef1-4bde3465ca59" providerId="ADAL" clId="{3922037F-2973-4F62-8593-B4F0F8E24D0F}" dt="2019-08-21T16:06:22.954" v="2407"/>
        <pc:sldMkLst>
          <pc:docMk/>
          <pc:sldMk cId="1540404619" sldId="350"/>
        </pc:sldMkLst>
        <pc:spChg chg="del">
          <ac:chgData name="栗原　光祐" userId="d7d1b0be-b24a-42ec-9ef1-4bde3465ca59" providerId="ADAL" clId="{3922037F-2973-4F62-8593-B4F0F8E24D0F}" dt="2019-08-21T16:03:07.036" v="2310" actId="478"/>
          <ac:spMkLst>
            <pc:docMk/>
            <pc:sldMk cId="1540404619" sldId="350"/>
            <ac:spMk id="6" creationId="{E4DE50F5-CEA7-4928-880D-85F415959A0B}"/>
          </ac:spMkLst>
        </pc:spChg>
        <pc:spChg chg="add mod">
          <ac:chgData name="栗原　光祐" userId="d7d1b0be-b24a-42ec-9ef1-4bde3465ca59" providerId="ADAL" clId="{3922037F-2973-4F62-8593-B4F0F8E24D0F}" dt="2019-08-21T16:06:22.954" v="2407"/>
          <ac:spMkLst>
            <pc:docMk/>
            <pc:sldMk cId="1540404619" sldId="350"/>
            <ac:spMk id="7" creationId="{08EDF558-884F-4656-97D5-536FED0520BE}"/>
          </ac:spMkLst>
        </pc:spChg>
        <pc:spChg chg="del mod">
          <ac:chgData name="栗原　光祐" userId="d7d1b0be-b24a-42ec-9ef1-4bde3465ca59" providerId="ADAL" clId="{3922037F-2973-4F62-8593-B4F0F8E24D0F}" dt="2019-08-21T16:03:08.468" v="2312" actId="478"/>
          <ac:spMkLst>
            <pc:docMk/>
            <pc:sldMk cId="1540404619" sldId="350"/>
            <ac:spMk id="8" creationId="{E8586CCE-3646-4B25-846D-90DAFB278B1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24810907"/>
      </p:ext>
    </p:extLst>
  </p:cSld>
  <p:clrMap bg1="lt1" tx1="dk1" bg2="lt2" tx2="dk2" accent1="accent1" accent2="accent2" accent3="accent3" accent4="accent4" accent5="accent5" accent6="accent6" hlink="hlink" folHlink="folHlink"/>
</p:handoutMaster>
</file>

<file path=ppt/media/image1.jpeg>
</file>

<file path=ppt/media/image2.gif>
</file>

<file path=ppt/media/image3.gif>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1"/>
            <a:ext cx="4303607" cy="340905"/>
          </a:xfrm>
          <a:prstGeom prst="rect">
            <a:avLst/>
          </a:prstGeom>
        </p:spPr>
        <p:txBody>
          <a:bodyPr vert="horz" lIns="91056" tIns="45528" rIns="91056" bIns="45528" rtlCol="0"/>
          <a:lstStyle>
            <a:lvl1pPr algn="l">
              <a:defRPr sz="1200">
                <a:latin typeface="Meiryo UI" panose="020B0604030504040204" pitchFamily="50" charset="-128"/>
                <a:ea typeface="Meiryo UI" panose="020B0604030504040204" pitchFamily="50" charset="-128"/>
              </a:defRPr>
            </a:lvl1pPr>
          </a:lstStyle>
          <a:p>
            <a:endParaRPr lang="ja-JP" altLang="en-US"/>
          </a:p>
        </p:txBody>
      </p:sp>
      <p:sp>
        <p:nvSpPr>
          <p:cNvPr id="3" name="日付プレースホルダー 2"/>
          <p:cNvSpPr>
            <a:spLocks noGrp="1"/>
          </p:cNvSpPr>
          <p:nvPr>
            <p:ph type="dt" idx="1"/>
          </p:nvPr>
        </p:nvSpPr>
        <p:spPr>
          <a:xfrm>
            <a:off x="5625495" y="1"/>
            <a:ext cx="4303607" cy="340905"/>
          </a:xfrm>
          <a:prstGeom prst="rect">
            <a:avLst/>
          </a:prstGeom>
        </p:spPr>
        <p:txBody>
          <a:bodyPr vert="horz" lIns="91056" tIns="45528" rIns="91056" bIns="45528" rtlCol="0"/>
          <a:lstStyle>
            <a:lvl1pPr algn="r">
              <a:defRPr sz="1200">
                <a:latin typeface="Meiryo UI" panose="020B0604030504040204" pitchFamily="50" charset="-128"/>
                <a:ea typeface="Meiryo UI" panose="020B0604030504040204" pitchFamily="50" charset="-128"/>
              </a:defRPr>
            </a:lvl1pPr>
          </a:lstStyle>
          <a:p>
            <a:fld id="{EECA54F6-A409-4052-BA8C-D33E3AF8AD29}" type="datetime4">
              <a:rPr lang="ja-JP" altLang="en-US" smtClean="0"/>
              <a:pPr/>
              <a:t>2019年8月21日</a:t>
            </a:fld>
            <a:endParaRPr lang="ja-JP" altLang="en-US"/>
          </a:p>
        </p:txBody>
      </p:sp>
      <p:sp>
        <p:nvSpPr>
          <p:cNvPr id="4" name="スライド イメージ プレースホルダー 3"/>
          <p:cNvSpPr>
            <a:spLocks noGrp="1" noRot="1" noChangeAspect="1"/>
          </p:cNvSpPr>
          <p:nvPr>
            <p:ph type="sldImg" idx="2"/>
          </p:nvPr>
        </p:nvSpPr>
        <p:spPr>
          <a:xfrm>
            <a:off x="3436938" y="849313"/>
            <a:ext cx="3057525" cy="2293937"/>
          </a:xfrm>
          <a:prstGeom prst="rect">
            <a:avLst/>
          </a:prstGeom>
          <a:noFill/>
          <a:ln w="12700">
            <a:solidFill>
              <a:prstClr val="black"/>
            </a:solidFill>
          </a:ln>
        </p:spPr>
        <p:txBody>
          <a:bodyPr vert="horz" lIns="91056" tIns="45528" rIns="91056" bIns="45528" rtlCol="0" anchor="ctr"/>
          <a:lstStyle/>
          <a:p>
            <a:pPr rtl="0"/>
            <a:endParaRPr lang="ja-JP" altLang="en-US" noProof="0"/>
          </a:p>
        </p:txBody>
      </p:sp>
      <p:sp>
        <p:nvSpPr>
          <p:cNvPr id="5" name="ノート プレースホルダー 4"/>
          <p:cNvSpPr>
            <a:spLocks noGrp="1"/>
          </p:cNvSpPr>
          <p:nvPr>
            <p:ph type="body" sz="quarter" idx="3"/>
          </p:nvPr>
        </p:nvSpPr>
        <p:spPr>
          <a:xfrm>
            <a:off x="993140" y="3269853"/>
            <a:ext cx="7945120" cy="2675335"/>
          </a:xfrm>
          <a:prstGeom prst="rect">
            <a:avLst/>
          </a:prstGeom>
        </p:spPr>
        <p:txBody>
          <a:bodyPr vert="horz" lIns="91056" tIns="45528" rIns="91056" bIns="45528" rtlCol="0"/>
          <a:lstStyle/>
          <a:p>
            <a:pPr lvl="0" rtl="0"/>
            <a:r>
              <a:rPr lang="ja-JP" altLang="en-US" noProof="0"/>
              <a:t>クリックしてマスター テキストのスタイルを編集</a:t>
            </a:r>
          </a:p>
          <a:p>
            <a:pPr lvl="1" rtl="0"/>
            <a:r>
              <a:rPr lang="ja-JP" altLang="en-US" noProof="0"/>
              <a:t>第 </a:t>
            </a:r>
            <a:r>
              <a:rPr lang="en-US" altLang="ja-JP" noProof="0"/>
              <a:t>2 </a:t>
            </a:r>
            <a:r>
              <a:rPr lang="ja-JP" altLang="en-US" noProof="0"/>
              <a:t>レベル</a:t>
            </a:r>
          </a:p>
          <a:p>
            <a:pPr lvl="2" rtl="0"/>
            <a:r>
              <a:rPr lang="ja-JP" altLang="en-US" noProof="0"/>
              <a:t>第 </a:t>
            </a:r>
            <a:r>
              <a:rPr lang="en-US" altLang="ja-JP" noProof="0"/>
              <a:t>3 </a:t>
            </a:r>
            <a:r>
              <a:rPr lang="ja-JP" altLang="en-US" noProof="0"/>
              <a:t>レベル</a:t>
            </a:r>
          </a:p>
          <a:p>
            <a:pPr lvl="3" rtl="0"/>
            <a:r>
              <a:rPr lang="ja-JP" altLang="en-US" noProof="0"/>
              <a:t>第 </a:t>
            </a:r>
            <a:r>
              <a:rPr lang="en-US" altLang="ja-JP" noProof="0"/>
              <a:t>4 </a:t>
            </a:r>
            <a:r>
              <a:rPr lang="ja-JP" altLang="en-US" noProof="0"/>
              <a:t>レベル</a:t>
            </a:r>
          </a:p>
          <a:p>
            <a:pPr lvl="4" rtl="0"/>
            <a:r>
              <a:rPr lang="ja-JP" altLang="en-US" noProof="0"/>
              <a:t>第 </a:t>
            </a:r>
            <a:r>
              <a:rPr lang="en-US" altLang="ja-JP" noProof="0"/>
              <a:t>5 </a:t>
            </a:r>
            <a:r>
              <a:rPr lang="ja-JP" altLang="en-US" noProof="0"/>
              <a:t>レベル</a:t>
            </a:r>
          </a:p>
        </p:txBody>
      </p:sp>
      <p:sp>
        <p:nvSpPr>
          <p:cNvPr id="6" name="フッター プレースホルダー 5"/>
          <p:cNvSpPr>
            <a:spLocks noGrp="1"/>
          </p:cNvSpPr>
          <p:nvPr>
            <p:ph type="ftr" sz="quarter" idx="4"/>
          </p:nvPr>
        </p:nvSpPr>
        <p:spPr>
          <a:xfrm>
            <a:off x="0" y="6453596"/>
            <a:ext cx="4303607" cy="340904"/>
          </a:xfrm>
          <a:prstGeom prst="rect">
            <a:avLst/>
          </a:prstGeom>
        </p:spPr>
        <p:txBody>
          <a:bodyPr vert="horz" lIns="91056" tIns="45528" rIns="91056" bIns="45528" rtlCol="0" anchor="b"/>
          <a:lstStyle>
            <a:lvl1pPr algn="l">
              <a:defRPr sz="1200">
                <a:latin typeface="Meiryo UI" panose="020B0604030504040204" pitchFamily="50" charset="-128"/>
                <a:ea typeface="Meiryo UI" panose="020B0604030504040204" pitchFamily="50" charset="-128"/>
              </a:defRPr>
            </a:lvl1pPr>
          </a:lstStyle>
          <a:p>
            <a:endParaRPr lang="ja-JP" altLang="en-US"/>
          </a:p>
        </p:txBody>
      </p:sp>
      <p:sp>
        <p:nvSpPr>
          <p:cNvPr id="7" name="スライド番号プレースホルダー 6"/>
          <p:cNvSpPr>
            <a:spLocks noGrp="1"/>
          </p:cNvSpPr>
          <p:nvPr>
            <p:ph type="sldNum" sz="quarter" idx="5"/>
          </p:nvPr>
        </p:nvSpPr>
        <p:spPr>
          <a:xfrm>
            <a:off x="5625495" y="6453596"/>
            <a:ext cx="4303607" cy="340904"/>
          </a:xfrm>
          <a:prstGeom prst="rect">
            <a:avLst/>
          </a:prstGeom>
        </p:spPr>
        <p:txBody>
          <a:bodyPr vert="horz" lIns="91056" tIns="45528" rIns="91056" bIns="45528" rtlCol="0" anchor="b"/>
          <a:lstStyle>
            <a:lvl1pPr algn="r">
              <a:defRPr sz="1200">
                <a:latin typeface="Meiryo UI" panose="020B0604030504040204" pitchFamily="50" charset="-128"/>
                <a:ea typeface="Meiryo UI" panose="020B0604030504040204" pitchFamily="50" charset="-128"/>
              </a:defRPr>
            </a:lvl1pPr>
          </a:lstStyle>
          <a:p>
            <a:fld id="{893B0CF2-7F87-4E02-A248-870047730F99}" type="slidenum">
              <a:rPr lang="en-US" altLang="ja-JP" smtClean="0"/>
              <a:pPr/>
              <a:t>‹#›</a:t>
            </a:fld>
            <a:endParaRPr lang="ja-JP" altLang="en-US"/>
          </a:p>
        </p:txBody>
      </p:sp>
    </p:spTree>
    <p:extLst>
      <p:ext uri="{BB962C8B-B14F-4D97-AF65-F5344CB8AC3E}">
        <p14:creationId xmlns:p14="http://schemas.microsoft.com/office/powerpoint/2010/main" val="36149813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1pPr>
    <a:lvl2pPr marL="45720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2pPr>
    <a:lvl3pPr marL="91440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3pPr>
    <a:lvl4pPr marL="137160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4pPr>
    <a:lvl5pPr marL="1828800" algn="l" defTabSz="914400" rtl="0" eaLnBrk="1" latinLnBrk="0" hangingPunct="1">
      <a:defRPr sz="1200" kern="1200">
        <a:solidFill>
          <a:schemeClr val="tx1"/>
        </a:solidFill>
        <a:latin typeface="Meiryo UI" panose="020B0604030504040204" pitchFamily="50" charset="-128"/>
        <a:ea typeface="Meiryo UI" panose="020B0604030504040204" pitchFamily="5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436938" y="849313"/>
            <a:ext cx="3057525" cy="2293937"/>
          </a:xfrm>
        </p:spPr>
      </p:sp>
      <p:sp>
        <p:nvSpPr>
          <p:cNvPr id="3" name="ノート プレースホルダー 2"/>
          <p:cNvSpPr>
            <a:spLocks noGrp="1"/>
          </p:cNvSpPr>
          <p:nvPr>
            <p:ph type="body" idx="1"/>
          </p:nvPr>
        </p:nvSpPr>
        <p:spPr/>
        <p:txBody>
          <a:bodyPr rtlCol="0"/>
          <a:lstStyle/>
          <a:p>
            <a:pPr rtl="0"/>
            <a:endParaRPr lang="ja-JP" altLang="en-US">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rtlCol="0"/>
          <a:lstStyle/>
          <a:p>
            <a:pPr rtl="0"/>
            <a:fld id="{893B0CF2-7F87-4E02-A248-870047730F99}" type="slidenum">
              <a:rPr lang="en-US" altLang="ja-JP" smtClean="0">
                <a:latin typeface="Meiryo UI" panose="020B0604030504040204" pitchFamily="50" charset="-128"/>
                <a:ea typeface="Meiryo UI" panose="020B0604030504040204" pitchFamily="50" charset="-128"/>
              </a:rPr>
              <a:t>1</a:t>
            </a:fld>
            <a:endParaRPr lang="ja-JP" altLang="en-US">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4951338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436938" y="849313"/>
            <a:ext cx="3057525" cy="2293937"/>
          </a:xfrm>
        </p:spPr>
      </p:sp>
      <p:sp>
        <p:nvSpPr>
          <p:cNvPr id="3" name="ノート プレースホルダー 2"/>
          <p:cNvSpPr>
            <a:spLocks noGrp="1"/>
          </p:cNvSpPr>
          <p:nvPr>
            <p:ph type="body" idx="1"/>
          </p:nvPr>
        </p:nvSpPr>
        <p:spPr/>
        <p:txBody>
          <a:bodyPr/>
          <a:lstStyle/>
          <a:p>
            <a:endParaRPr kumimoji="1" lang="ja-JP" altLang="en-US">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a:lstStyle/>
          <a:p>
            <a:pPr rtl="0"/>
            <a:fld id="{893B0CF2-7F87-4E02-A248-870047730F99}" type="slidenum">
              <a:rPr lang="en-US" altLang="ja-JP" smtClean="0">
                <a:latin typeface="Meiryo UI" panose="020B0604030504040204" pitchFamily="50" charset="-128"/>
                <a:ea typeface="Meiryo UI" panose="020B0604030504040204" pitchFamily="50" charset="-128"/>
              </a:rPr>
              <a:t>2</a:t>
            </a:fld>
            <a:endParaRPr lang="ja-JP" altLang="en-US">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7558630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436938" y="849313"/>
            <a:ext cx="3057525" cy="2293937"/>
          </a:xfrm>
        </p:spPr>
      </p:sp>
      <p:sp>
        <p:nvSpPr>
          <p:cNvPr id="3" name="ノート プレースホルダー 2"/>
          <p:cNvSpPr>
            <a:spLocks noGrp="1"/>
          </p:cNvSpPr>
          <p:nvPr>
            <p:ph type="body" idx="1"/>
          </p:nvPr>
        </p:nvSpPr>
        <p:spPr/>
        <p:txBody>
          <a:bodyPr/>
          <a:lstStyle/>
          <a:p>
            <a:endParaRPr kumimoji="1" lang="ja-JP" altLang="en-US">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a:lstStyle/>
          <a:p>
            <a:pPr rtl="0"/>
            <a:fld id="{893B0CF2-7F87-4E02-A248-870047730F99}" type="slidenum">
              <a:rPr lang="en-US" altLang="ja-JP" smtClean="0">
                <a:latin typeface="Meiryo UI" panose="020B0604030504040204" pitchFamily="50" charset="-128"/>
                <a:ea typeface="Meiryo UI" panose="020B0604030504040204" pitchFamily="50" charset="-128"/>
              </a:rPr>
              <a:t>3</a:t>
            </a:fld>
            <a:endParaRPr lang="ja-JP" altLang="en-US">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4192699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436938" y="849313"/>
            <a:ext cx="3057525" cy="2293937"/>
          </a:xfrm>
        </p:spPr>
      </p:sp>
      <p:sp>
        <p:nvSpPr>
          <p:cNvPr id="3" name="ノート プレースホルダー 2"/>
          <p:cNvSpPr>
            <a:spLocks noGrp="1"/>
          </p:cNvSpPr>
          <p:nvPr>
            <p:ph type="body" idx="1"/>
          </p:nvPr>
        </p:nvSpPr>
        <p:spPr/>
        <p:txBody>
          <a:bodyPr/>
          <a:lstStyle/>
          <a:p>
            <a:endParaRPr kumimoji="1" lang="ja-JP" altLang="en-US">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a:lstStyle/>
          <a:p>
            <a:pPr rtl="0"/>
            <a:fld id="{893B0CF2-7F87-4E02-A248-870047730F99}" type="slidenum">
              <a:rPr lang="en-US" altLang="ja-JP" smtClean="0">
                <a:latin typeface="Meiryo UI" panose="020B0604030504040204" pitchFamily="50" charset="-128"/>
                <a:ea typeface="Meiryo UI" panose="020B0604030504040204" pitchFamily="50" charset="-128"/>
              </a:rPr>
              <a:t>4</a:t>
            </a:fld>
            <a:endParaRPr lang="ja-JP" altLang="en-US">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22066359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436938" y="849313"/>
            <a:ext cx="3057525" cy="2293937"/>
          </a:xfrm>
        </p:spPr>
      </p:sp>
      <p:sp>
        <p:nvSpPr>
          <p:cNvPr id="3" name="ノート プレースホルダー 2"/>
          <p:cNvSpPr>
            <a:spLocks noGrp="1"/>
          </p:cNvSpPr>
          <p:nvPr>
            <p:ph type="body" idx="1"/>
          </p:nvPr>
        </p:nvSpPr>
        <p:spPr/>
        <p:txBody>
          <a:bodyPr/>
          <a:lstStyle/>
          <a:p>
            <a:endParaRPr kumimoji="1" lang="ja-JP" altLang="en-US">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a:lstStyle/>
          <a:p>
            <a:pPr rtl="0"/>
            <a:fld id="{893B0CF2-7F87-4E02-A248-870047730F99}" type="slidenum">
              <a:rPr lang="en-US" altLang="ja-JP" smtClean="0">
                <a:latin typeface="Meiryo UI" panose="020B0604030504040204" pitchFamily="50" charset="-128"/>
                <a:ea typeface="Meiryo UI" panose="020B0604030504040204" pitchFamily="50" charset="-128"/>
              </a:rPr>
              <a:t>5</a:t>
            </a:fld>
            <a:endParaRPr lang="ja-JP" altLang="en-US">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9526118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436938" y="849313"/>
            <a:ext cx="3057525" cy="2293937"/>
          </a:xfrm>
        </p:spPr>
      </p:sp>
      <p:sp>
        <p:nvSpPr>
          <p:cNvPr id="3" name="ノート プレースホルダー 2"/>
          <p:cNvSpPr>
            <a:spLocks noGrp="1"/>
          </p:cNvSpPr>
          <p:nvPr>
            <p:ph type="body" idx="1"/>
          </p:nvPr>
        </p:nvSpPr>
        <p:spPr/>
        <p:txBody>
          <a:bodyPr/>
          <a:lstStyle/>
          <a:p>
            <a:endParaRPr kumimoji="1" lang="ja-JP" altLang="en-US">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a:lstStyle/>
          <a:p>
            <a:pPr rtl="0"/>
            <a:fld id="{893B0CF2-7F87-4E02-A248-870047730F99}" type="slidenum">
              <a:rPr lang="en-US" altLang="ja-JP" smtClean="0">
                <a:latin typeface="Meiryo UI" panose="020B0604030504040204" pitchFamily="50" charset="-128"/>
                <a:ea typeface="Meiryo UI" panose="020B0604030504040204" pitchFamily="50" charset="-128"/>
              </a:rPr>
              <a:t>6</a:t>
            </a:fld>
            <a:endParaRPr lang="ja-JP" altLang="en-US">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3758552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436938" y="849313"/>
            <a:ext cx="3057525" cy="2293937"/>
          </a:xfrm>
        </p:spPr>
      </p:sp>
      <p:sp>
        <p:nvSpPr>
          <p:cNvPr id="3" name="ノート プレースホルダー 2"/>
          <p:cNvSpPr>
            <a:spLocks noGrp="1"/>
          </p:cNvSpPr>
          <p:nvPr>
            <p:ph type="body" idx="1"/>
          </p:nvPr>
        </p:nvSpPr>
        <p:spPr/>
        <p:txBody>
          <a:bodyPr/>
          <a:lstStyle/>
          <a:p>
            <a:endParaRPr kumimoji="1" lang="ja-JP" altLang="en-US">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a:lstStyle/>
          <a:p>
            <a:pPr rtl="0"/>
            <a:fld id="{893B0CF2-7F87-4E02-A248-870047730F99}" type="slidenum">
              <a:rPr lang="en-US" altLang="ja-JP" smtClean="0">
                <a:latin typeface="Meiryo UI" panose="020B0604030504040204" pitchFamily="50" charset="-128"/>
                <a:ea typeface="Meiryo UI" panose="020B0604030504040204" pitchFamily="50" charset="-128"/>
              </a:rPr>
              <a:t>7</a:t>
            </a:fld>
            <a:endParaRPr lang="ja-JP" altLang="en-US">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3769203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436938" y="849313"/>
            <a:ext cx="3057525" cy="2293937"/>
          </a:xfrm>
        </p:spPr>
      </p:sp>
      <p:sp>
        <p:nvSpPr>
          <p:cNvPr id="3" name="ノート プレースホルダー 2"/>
          <p:cNvSpPr>
            <a:spLocks noGrp="1"/>
          </p:cNvSpPr>
          <p:nvPr>
            <p:ph type="body" idx="1"/>
          </p:nvPr>
        </p:nvSpPr>
        <p:spPr/>
        <p:txBody>
          <a:bodyPr/>
          <a:lstStyle/>
          <a:p>
            <a:endParaRPr kumimoji="1" lang="ja-JP" altLang="en-US">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a:lstStyle/>
          <a:p>
            <a:pPr rtl="0"/>
            <a:fld id="{893B0CF2-7F87-4E02-A248-870047730F99}" type="slidenum">
              <a:rPr lang="en-US" altLang="ja-JP" smtClean="0">
                <a:latin typeface="Meiryo UI" panose="020B0604030504040204" pitchFamily="50" charset="-128"/>
                <a:ea typeface="Meiryo UI" panose="020B0604030504040204" pitchFamily="50" charset="-128"/>
              </a:rPr>
              <a:t>8</a:t>
            </a:fld>
            <a:endParaRPr lang="ja-JP" altLang="en-US">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9538122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a:xfrm>
            <a:off x="3436938" y="849313"/>
            <a:ext cx="3057525" cy="2293937"/>
          </a:xfrm>
        </p:spPr>
      </p:sp>
      <p:sp>
        <p:nvSpPr>
          <p:cNvPr id="3" name="ノート プレースホルダー 2"/>
          <p:cNvSpPr>
            <a:spLocks noGrp="1"/>
          </p:cNvSpPr>
          <p:nvPr>
            <p:ph type="body" idx="1"/>
          </p:nvPr>
        </p:nvSpPr>
        <p:spPr/>
        <p:txBody>
          <a:bodyPr/>
          <a:lstStyle/>
          <a:p>
            <a:endParaRPr kumimoji="1" lang="ja-JP" altLang="en-US">
              <a:latin typeface="Meiryo UI" panose="020B0604030504040204" pitchFamily="50" charset="-128"/>
              <a:ea typeface="Meiryo UI" panose="020B0604030504040204" pitchFamily="50" charset="-128"/>
            </a:endParaRPr>
          </a:p>
        </p:txBody>
      </p:sp>
      <p:sp>
        <p:nvSpPr>
          <p:cNvPr id="4" name="スライド番号プレースホルダー 3"/>
          <p:cNvSpPr>
            <a:spLocks noGrp="1"/>
          </p:cNvSpPr>
          <p:nvPr>
            <p:ph type="sldNum" sz="quarter" idx="10"/>
          </p:nvPr>
        </p:nvSpPr>
        <p:spPr/>
        <p:txBody>
          <a:bodyPr/>
          <a:lstStyle/>
          <a:p>
            <a:pPr rtl="0"/>
            <a:fld id="{893B0CF2-7F87-4E02-A248-870047730F99}" type="slidenum">
              <a:rPr lang="en-US" altLang="ja-JP" smtClean="0">
                <a:latin typeface="Meiryo UI" panose="020B0604030504040204" pitchFamily="50" charset="-128"/>
                <a:ea typeface="Meiryo UI" panose="020B0604030504040204" pitchFamily="50" charset="-128"/>
              </a:rPr>
              <a:t>9</a:t>
            </a:fld>
            <a:endParaRPr lang="ja-JP" altLang="en-US">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7885254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Ref idx="1001">
        <a:schemeClr val="bg1"/>
      </p:bgRef>
    </p:bg>
    <p:spTree>
      <p:nvGrpSpPr>
        <p:cNvPr id="1" name=""/>
        <p:cNvGrpSpPr/>
        <p:nvPr/>
      </p:nvGrpSpPr>
      <p:grpSpPr>
        <a:xfrm>
          <a:off x="0" y="0"/>
          <a:ext cx="0" cy="0"/>
          <a:chOff x="0" y="0"/>
          <a:chExt cx="0" cy="0"/>
        </a:xfrm>
      </p:grpSpPr>
      <p:grpSp>
        <p:nvGrpSpPr>
          <p:cNvPr id="10" name="グループ 9"/>
          <p:cNvGrpSpPr/>
          <p:nvPr userDrawn="1"/>
        </p:nvGrpSpPr>
        <p:grpSpPr>
          <a:xfrm>
            <a:off x="0" y="6208894"/>
            <a:ext cx="9144000" cy="649106"/>
            <a:chOff x="0" y="6208894"/>
            <a:chExt cx="12192000" cy="649106"/>
          </a:xfrm>
        </p:grpSpPr>
        <p:sp>
          <p:nvSpPr>
            <p:cNvPr id="2" name="長方形 1"/>
            <p:cNvSpPr/>
            <p:nvPr userDrawn="1"/>
          </p:nvSpPr>
          <p:spPr>
            <a:xfrm>
              <a:off x="3048" y="6220178"/>
              <a:ext cx="12188952" cy="637822"/>
            </a:xfrm>
            <a:prstGeom prst="rect">
              <a:avLst/>
            </a:prstGeom>
            <a:ln>
              <a:noFill/>
            </a:ln>
          </p:spPr>
          <p:style>
            <a:lnRef idx="1">
              <a:schemeClr val="accent3"/>
            </a:lnRef>
            <a:fillRef idx="2">
              <a:schemeClr val="accent3"/>
            </a:fillRef>
            <a:effectRef idx="1">
              <a:schemeClr val="accent3"/>
            </a:effectRef>
            <a:fontRef idx="minor">
              <a:schemeClr val="dk1"/>
            </a:fontRef>
          </p:style>
          <p:txBody>
            <a:bodyPr rtlCol="0" anchor="ctr"/>
            <a:lstStyle/>
            <a:p>
              <a:pPr algn="ctr" rtl="0"/>
              <a:endParaRPr lang="ja-JP" altLang="en-US" sz="1350" noProof="0"/>
            </a:p>
          </p:txBody>
        </p:sp>
        <p:cxnSp>
          <p:nvCxnSpPr>
            <p:cNvPr id="7" name="直線​​コネクタ 6"/>
            <p:cNvCxnSpPr/>
            <p:nvPr/>
          </p:nvCxnSpPr>
          <p:spPr>
            <a:xfrm>
              <a:off x="0" y="6208894"/>
              <a:ext cx="12192000"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cxnSp>
        <p:nvCxnSpPr>
          <p:cNvPr id="5" name="直線​​コネクタ 4"/>
          <p:cNvCxnSpPr/>
          <p:nvPr userDrawn="1"/>
        </p:nvCxnSpPr>
        <p:spPr>
          <a:xfrm flipV="1">
            <a:off x="2286" y="5937956"/>
            <a:ext cx="6181" cy="5644"/>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直線​​コネクタ 10"/>
          <p:cNvCxnSpPr/>
          <p:nvPr userDrawn="1"/>
        </p:nvCxnSpPr>
        <p:spPr>
          <a:xfrm flipV="1">
            <a:off x="2286" y="5937956"/>
            <a:ext cx="6181" cy="5644"/>
          </a:xfrm>
          <a:prstGeom prst="line">
            <a:avLst/>
          </a:prstGeom>
        </p:spPr>
        <p:style>
          <a:lnRef idx="1">
            <a:schemeClr val="accent1"/>
          </a:lnRef>
          <a:fillRef idx="0">
            <a:schemeClr val="accent1"/>
          </a:fillRef>
          <a:effectRef idx="0">
            <a:schemeClr val="accent1"/>
          </a:effectRef>
          <a:fontRef idx="minor">
            <a:schemeClr val="tx1"/>
          </a:fontRef>
        </p:style>
      </p:cxnSp>
      <p:sp>
        <p:nvSpPr>
          <p:cNvPr id="9" name="タイトル 8"/>
          <p:cNvSpPr>
            <a:spLocks noGrp="1"/>
          </p:cNvSpPr>
          <p:nvPr>
            <p:ph type="ctrTitle"/>
          </p:nvPr>
        </p:nvSpPr>
        <p:spPr>
          <a:xfrm>
            <a:off x="533400" y="1371600"/>
            <a:ext cx="7851648" cy="1828800"/>
          </a:xfrm>
          <a:ln>
            <a:noFill/>
          </a:ln>
        </p:spPr>
        <p:txBody>
          <a:bodyPr vert="horz" tIns="0" rIns="18288" bIns="0" rtlCol="0" anchor="b">
            <a:normAutofit/>
            <a:scene3d>
              <a:camera prst="orthographicFront"/>
              <a:lightRig rig="freezing" dir="t">
                <a:rot lat="0" lon="0" rev="5640000"/>
              </a:lightRig>
            </a:scene3d>
            <a:sp3d prstMaterial="flat">
              <a:bevelT w="38100" h="38100"/>
              <a:contourClr>
                <a:schemeClr val="tx2"/>
              </a:contourClr>
            </a:sp3d>
          </a:bodyPr>
          <a:lstStyle>
            <a:lvl1pPr algn="r" rtl="0">
              <a:spcBef>
                <a:spcPct val="0"/>
              </a:spcBef>
              <a:buNone/>
              <a:defRPr sz="4200" b="1">
                <a:ln>
                  <a:noFill/>
                </a:ln>
                <a:solidFill>
                  <a:schemeClr val="tx2"/>
                </a:solidFill>
                <a:effectLst/>
                <a:latin typeface="Meiryo UI" panose="020B0604030504040204" pitchFamily="50" charset="-128"/>
                <a:ea typeface="Meiryo UI" panose="020B0604030504040204" pitchFamily="50" charset="-128"/>
                <a:cs typeface="+mj-cs"/>
              </a:defRPr>
            </a:lvl1pPr>
          </a:lstStyle>
          <a:p>
            <a:pPr rtl="0"/>
            <a:r>
              <a:rPr lang="ja-JP" altLang="en-US" noProof="0"/>
              <a:t>マスター タイトルの書式設定</a:t>
            </a:r>
            <a:endParaRPr kumimoji="0" lang="ja-JP" altLang="en-US" noProof="0"/>
          </a:p>
        </p:txBody>
      </p:sp>
      <p:sp>
        <p:nvSpPr>
          <p:cNvPr id="17" name="サブタイトル 16"/>
          <p:cNvSpPr>
            <a:spLocks noGrp="1"/>
          </p:cNvSpPr>
          <p:nvPr>
            <p:ph type="subTitle" idx="1"/>
          </p:nvPr>
        </p:nvSpPr>
        <p:spPr>
          <a:xfrm>
            <a:off x="533400" y="3228536"/>
            <a:ext cx="7854696" cy="1752600"/>
          </a:xfrm>
        </p:spPr>
        <p:txBody>
          <a:bodyPr lIns="0" rIns="18288" rtlCol="0"/>
          <a:lstStyle>
            <a:lvl1pPr marL="0" marR="34290" indent="0" algn="r">
              <a:buNone/>
              <a:defRPr>
                <a:solidFill>
                  <a:schemeClr val="tx1"/>
                </a:solidFill>
              </a:defRPr>
            </a:lvl1pPr>
            <a:lvl2pPr marL="342900" indent="0" algn="ctr">
              <a:buNone/>
            </a:lvl2pPr>
            <a:lvl3pPr marL="685800" indent="0" algn="ctr">
              <a:buNone/>
            </a:lvl3pPr>
            <a:lvl4pPr marL="1028700" indent="0" algn="ctr">
              <a:buNone/>
            </a:lvl4pPr>
            <a:lvl5pPr marL="1371600" indent="0" algn="ctr">
              <a:buNone/>
            </a:lvl5pPr>
            <a:lvl6pPr marL="1714500" indent="0" algn="ctr">
              <a:buNone/>
            </a:lvl6pPr>
            <a:lvl7pPr marL="2057400" indent="0" algn="ctr">
              <a:buNone/>
            </a:lvl7pPr>
            <a:lvl8pPr marL="2400300" indent="0" algn="ctr">
              <a:buNone/>
            </a:lvl8pPr>
            <a:lvl9pPr marL="2743200" indent="0" algn="ctr">
              <a:buNone/>
            </a:lvl9pPr>
          </a:lstStyle>
          <a:p>
            <a:pPr rtl="0"/>
            <a:r>
              <a:rPr lang="ja-JP" altLang="en-US" noProof="0"/>
              <a:t>マスター サブタイトルの書式設定</a:t>
            </a:r>
            <a:endParaRPr kumimoji="0" lang="ja-JP" altLang="en-US" noProof="0"/>
          </a:p>
        </p:txBody>
      </p:sp>
      <p:sp>
        <p:nvSpPr>
          <p:cNvPr id="27" name="スライド番号プレースホルダー 26"/>
          <p:cNvSpPr>
            <a:spLocks noGrp="1"/>
          </p:cNvSpPr>
          <p:nvPr>
            <p:ph type="sldNum" sz="quarter" idx="12"/>
          </p:nvPr>
        </p:nvSpPr>
        <p:spPr/>
        <p:txBody>
          <a:bodyPr rtlCol="0"/>
          <a:lstStyle>
            <a:lvl1pPr>
              <a:defRPr sz="1800">
                <a:latin typeface="Yu Gothic UI" panose="020B0500000000000000" pitchFamily="50" charset="-128"/>
                <a:ea typeface="Yu Gothic UI" panose="020B0500000000000000" pitchFamily="50" charset="-128"/>
              </a:defRPr>
            </a:lvl1pPr>
          </a:lstStyle>
          <a:p>
            <a:fld id="{579DC3E3-8F63-4818-8CF8-10C1800B9DAA}" type="slidenum">
              <a:rPr lang="en-US" altLang="ja-JP" smtClean="0"/>
              <a:pPr/>
              <a:t>‹#›</a:t>
            </a:fld>
            <a:endParaRPr lang="en-US" altLang="ja-JP"/>
          </a:p>
        </p:txBody>
      </p:sp>
    </p:spTree>
    <p:extLst>
      <p:ext uri="{BB962C8B-B14F-4D97-AF65-F5344CB8AC3E}">
        <p14:creationId xmlns:p14="http://schemas.microsoft.com/office/powerpoint/2010/main" val="29808200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rtlCol="0"/>
          <a:lstStyle/>
          <a:p>
            <a:pPr rtl="0"/>
            <a:r>
              <a:rPr lang="ja-JP" altLang="en-US" noProof="0"/>
              <a:t>マスター タイトルの書式設定</a:t>
            </a:r>
            <a:endParaRPr kumimoji="0" lang="ja-JP" altLang="en-US" noProof="0"/>
          </a:p>
        </p:txBody>
      </p:sp>
      <p:sp>
        <p:nvSpPr>
          <p:cNvPr id="3" name="縦書きテキスト プレースホルダー 2"/>
          <p:cNvSpPr>
            <a:spLocks noGrp="1"/>
          </p:cNvSpPr>
          <p:nvPr>
            <p:ph type="body" orient="vert" idx="1" hasCustomPrompt="1"/>
          </p:nvPr>
        </p:nvSpPr>
        <p:spPr/>
        <p:txBody>
          <a:bodyPr vert="eaVert" rtlCol="0"/>
          <a:lstStyle/>
          <a:p>
            <a:pPr lvl="0" rtl="0" eaLnBrk="1" latinLnBrk="0" hangingPunct="1"/>
            <a:r>
              <a:rPr lang="ja-JP" altLang="en-US" noProof="0"/>
              <a:t>クリックしてマスター テキストのスタイルを編集</a:t>
            </a:r>
          </a:p>
          <a:p>
            <a:pPr lvl="1"/>
            <a:r>
              <a:rPr kumimoji="1" lang="ja-JP" altLang="en-US" noProof="0"/>
              <a:t>第 </a:t>
            </a:r>
            <a:r>
              <a:rPr kumimoji="1" lang="en-US" altLang="ja-JP" noProof="0"/>
              <a:t>2 </a:t>
            </a:r>
            <a:r>
              <a:rPr kumimoji="1" lang="ja-JP" altLang="en-US" noProof="0"/>
              <a:t>レベル</a:t>
            </a:r>
          </a:p>
          <a:p>
            <a:pPr lvl="2"/>
            <a:r>
              <a:rPr kumimoji="1" lang="ja-JP" altLang="en-US" noProof="0"/>
              <a:t>第 </a:t>
            </a:r>
            <a:r>
              <a:rPr kumimoji="1" lang="en-US" altLang="ja-JP" noProof="0"/>
              <a:t>3 </a:t>
            </a:r>
            <a:r>
              <a:rPr kumimoji="1" lang="ja-JP" altLang="en-US" noProof="0"/>
              <a:t>レベル</a:t>
            </a:r>
          </a:p>
          <a:p>
            <a:pPr lvl="3"/>
            <a:r>
              <a:rPr kumimoji="1" lang="ja-JP" altLang="en-US" noProof="0"/>
              <a:t>第 </a:t>
            </a:r>
            <a:r>
              <a:rPr kumimoji="1" lang="en-US" altLang="ja-JP" noProof="0"/>
              <a:t>4 </a:t>
            </a:r>
            <a:r>
              <a:rPr kumimoji="1" lang="ja-JP" altLang="en-US" noProof="0"/>
              <a:t>レベル</a:t>
            </a:r>
          </a:p>
          <a:p>
            <a:pPr lvl="4"/>
            <a:r>
              <a:rPr kumimoji="1" lang="ja-JP" altLang="en-US" noProof="0"/>
              <a:t>第 </a:t>
            </a:r>
            <a:r>
              <a:rPr kumimoji="1" lang="en-US" altLang="ja-JP" noProof="0"/>
              <a:t>5 </a:t>
            </a:r>
            <a:r>
              <a:rPr kumimoji="1" lang="ja-JP" altLang="en-US" noProof="0"/>
              <a:t>レベル</a:t>
            </a:r>
          </a:p>
        </p:txBody>
      </p:sp>
      <p:sp>
        <p:nvSpPr>
          <p:cNvPr id="4" name="日付プレースホルダー 3"/>
          <p:cNvSpPr>
            <a:spLocks noGrp="1"/>
          </p:cNvSpPr>
          <p:nvPr>
            <p:ph type="dt" sz="half" idx="10"/>
          </p:nvPr>
        </p:nvSpPr>
        <p:spPr/>
        <p:txBody>
          <a:bodyPr rtlCol="0"/>
          <a:lstStyle/>
          <a:p>
            <a:pPr rtl="0"/>
            <a:endParaRPr lang="en-US"/>
          </a:p>
        </p:txBody>
      </p:sp>
      <p:sp>
        <p:nvSpPr>
          <p:cNvPr id="5" name="フッター プレースホルダー 4"/>
          <p:cNvSpPr>
            <a:spLocks noGrp="1"/>
          </p:cNvSpPr>
          <p:nvPr>
            <p:ph type="ftr" sz="quarter" idx="11"/>
          </p:nvPr>
        </p:nvSpPr>
        <p:spPr/>
        <p:txBody>
          <a:bodyPr rtlCol="0"/>
          <a:lstStyle/>
          <a:p>
            <a:pPr rtl="0"/>
            <a:endParaRPr lang="ja-JP" altLang="en-US" noProof="0"/>
          </a:p>
        </p:txBody>
      </p:sp>
      <p:sp>
        <p:nvSpPr>
          <p:cNvPr id="6" name="スライド番号プレースホルダー 5"/>
          <p:cNvSpPr>
            <a:spLocks noGrp="1"/>
          </p:cNvSpPr>
          <p:nvPr>
            <p:ph type="sldNum" sz="quarter" idx="12"/>
          </p:nvPr>
        </p:nvSpPr>
        <p:spPr/>
        <p:txBody>
          <a:bodyPr rtlCol="0"/>
          <a:lstStyle/>
          <a:p>
            <a:pPr rtl="0"/>
            <a:fld id="{401CF334-2D5C-4859-84A6-CA7E6E43FAEB}" type="slidenum">
              <a:rPr lang="en-US" altLang="ja-JP" noProof="0" smtClean="0"/>
              <a:t>‹#›</a:t>
            </a:fld>
            <a:endParaRPr lang="ja-JP" altLang="en-US" noProof="0"/>
          </a:p>
        </p:txBody>
      </p:sp>
    </p:spTree>
    <p:extLst>
      <p:ext uri="{BB962C8B-B14F-4D97-AF65-F5344CB8AC3E}">
        <p14:creationId xmlns:p14="http://schemas.microsoft.com/office/powerpoint/2010/main" val="877777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914402"/>
            <a:ext cx="2057400" cy="5211763"/>
          </a:xfrm>
        </p:spPr>
        <p:txBody>
          <a:bodyPr vert="eaVert" rtlCol="0"/>
          <a:lstStyle/>
          <a:p>
            <a:pPr rtl="0"/>
            <a:r>
              <a:rPr lang="ja-JP" altLang="en-US" noProof="0"/>
              <a:t>マスター タイトルの書式設定</a:t>
            </a:r>
            <a:endParaRPr kumimoji="0" lang="ja-JP" altLang="en-US" noProof="0"/>
          </a:p>
        </p:txBody>
      </p:sp>
      <p:sp>
        <p:nvSpPr>
          <p:cNvPr id="3" name="縦書きテキスト プレースホルダー 2"/>
          <p:cNvSpPr>
            <a:spLocks noGrp="1"/>
          </p:cNvSpPr>
          <p:nvPr>
            <p:ph type="body" orient="vert" idx="1" hasCustomPrompt="1"/>
          </p:nvPr>
        </p:nvSpPr>
        <p:spPr>
          <a:xfrm>
            <a:off x="457200" y="914402"/>
            <a:ext cx="6019800" cy="5211763"/>
          </a:xfrm>
        </p:spPr>
        <p:txBody>
          <a:bodyPr vert="eaVert" rtlCol="0"/>
          <a:lstStyle/>
          <a:p>
            <a:pPr lvl="0" rtl="0" eaLnBrk="1" latinLnBrk="0" hangingPunct="1"/>
            <a:r>
              <a:rPr lang="ja-JP" altLang="en-US" noProof="0"/>
              <a:t>クリックしてマスター テキストのスタイルを編集</a:t>
            </a:r>
          </a:p>
          <a:p>
            <a:pPr lvl="1"/>
            <a:r>
              <a:rPr kumimoji="1" lang="ja-JP" altLang="en-US" noProof="0"/>
              <a:t>第 </a:t>
            </a:r>
            <a:r>
              <a:rPr kumimoji="1" lang="en-US" altLang="ja-JP" noProof="0"/>
              <a:t>2 </a:t>
            </a:r>
            <a:r>
              <a:rPr kumimoji="1" lang="ja-JP" altLang="en-US" noProof="0"/>
              <a:t>レベル</a:t>
            </a:r>
          </a:p>
          <a:p>
            <a:pPr lvl="2"/>
            <a:r>
              <a:rPr kumimoji="1" lang="ja-JP" altLang="en-US" noProof="0"/>
              <a:t>第 </a:t>
            </a:r>
            <a:r>
              <a:rPr kumimoji="1" lang="en-US" altLang="ja-JP" noProof="0"/>
              <a:t>3 </a:t>
            </a:r>
            <a:r>
              <a:rPr kumimoji="1" lang="ja-JP" altLang="en-US" noProof="0"/>
              <a:t>レベル</a:t>
            </a:r>
          </a:p>
          <a:p>
            <a:pPr lvl="3"/>
            <a:r>
              <a:rPr kumimoji="1" lang="ja-JP" altLang="en-US" noProof="0"/>
              <a:t>第 </a:t>
            </a:r>
            <a:r>
              <a:rPr kumimoji="1" lang="en-US" altLang="ja-JP" noProof="0"/>
              <a:t>4 </a:t>
            </a:r>
            <a:r>
              <a:rPr kumimoji="1" lang="ja-JP" altLang="en-US" noProof="0"/>
              <a:t>レベル</a:t>
            </a:r>
          </a:p>
          <a:p>
            <a:pPr lvl="4"/>
            <a:r>
              <a:rPr kumimoji="1" lang="ja-JP" altLang="en-US" noProof="0"/>
              <a:t>第 </a:t>
            </a:r>
            <a:r>
              <a:rPr kumimoji="1" lang="en-US" altLang="ja-JP" noProof="0"/>
              <a:t>5 </a:t>
            </a:r>
            <a:r>
              <a:rPr kumimoji="1" lang="ja-JP" altLang="en-US" noProof="0"/>
              <a:t>レベル</a:t>
            </a:r>
          </a:p>
        </p:txBody>
      </p:sp>
      <p:sp>
        <p:nvSpPr>
          <p:cNvPr id="4" name="日付プレースホルダー 3"/>
          <p:cNvSpPr>
            <a:spLocks noGrp="1"/>
          </p:cNvSpPr>
          <p:nvPr>
            <p:ph type="dt" sz="half" idx="10"/>
          </p:nvPr>
        </p:nvSpPr>
        <p:spPr/>
        <p:txBody>
          <a:bodyPr rtlCol="0"/>
          <a:lstStyle/>
          <a:p>
            <a:pPr rtl="0"/>
            <a:endParaRPr lang="en-US"/>
          </a:p>
        </p:txBody>
      </p:sp>
      <p:sp>
        <p:nvSpPr>
          <p:cNvPr id="5" name="フッター プレースホルダー 4"/>
          <p:cNvSpPr>
            <a:spLocks noGrp="1"/>
          </p:cNvSpPr>
          <p:nvPr>
            <p:ph type="ftr" sz="quarter" idx="11"/>
          </p:nvPr>
        </p:nvSpPr>
        <p:spPr/>
        <p:txBody>
          <a:bodyPr rtlCol="0"/>
          <a:lstStyle/>
          <a:p>
            <a:pPr rtl="0"/>
            <a:endParaRPr lang="ja-JP" altLang="en-US" noProof="0"/>
          </a:p>
        </p:txBody>
      </p:sp>
      <p:sp>
        <p:nvSpPr>
          <p:cNvPr id="6" name="スライド番号プレースホルダー 5"/>
          <p:cNvSpPr>
            <a:spLocks noGrp="1"/>
          </p:cNvSpPr>
          <p:nvPr>
            <p:ph type="sldNum" sz="quarter" idx="12"/>
          </p:nvPr>
        </p:nvSpPr>
        <p:spPr/>
        <p:txBody>
          <a:bodyPr rtlCol="0"/>
          <a:lstStyle/>
          <a:p>
            <a:pPr rtl="0"/>
            <a:fld id="{401CF334-2D5C-4859-84A6-CA7E6E43FAEB}" type="slidenum">
              <a:rPr lang="en-US" altLang="ja-JP" noProof="0" smtClean="0"/>
              <a:t>‹#›</a:t>
            </a:fld>
            <a:endParaRPr lang="ja-JP" altLang="en-US" noProof="0"/>
          </a:p>
        </p:txBody>
      </p:sp>
    </p:spTree>
    <p:extLst>
      <p:ext uri="{BB962C8B-B14F-4D97-AF65-F5344CB8AC3E}">
        <p14:creationId xmlns:p14="http://schemas.microsoft.com/office/powerpoint/2010/main" val="33697544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rtlCol="0"/>
          <a:lstStyle/>
          <a:p>
            <a:pPr rtl="0"/>
            <a:r>
              <a:rPr lang="ja-JP" altLang="en-US" noProof="0"/>
              <a:t>マスター タイトルの書式設定</a:t>
            </a:r>
            <a:endParaRPr kumimoji="0" lang="ja-JP" altLang="en-US" noProof="0"/>
          </a:p>
        </p:txBody>
      </p:sp>
      <p:sp>
        <p:nvSpPr>
          <p:cNvPr id="3" name="コンテンツ プレースホルダー 2"/>
          <p:cNvSpPr>
            <a:spLocks noGrp="1"/>
          </p:cNvSpPr>
          <p:nvPr>
            <p:ph idx="1"/>
          </p:nvPr>
        </p:nvSpPr>
        <p:spPr/>
        <p:txBody>
          <a:bodyPr rtlCol="0">
            <a:normAutofit/>
          </a:bodyPr>
          <a:lstStyle>
            <a:lvl1pPr>
              <a:defRPr sz="2800">
                <a:latin typeface="Meiryo UI" panose="020B0604030504040204" pitchFamily="50" charset="-128"/>
                <a:ea typeface="Meiryo UI" panose="020B0604030504040204" pitchFamily="50" charset="-128"/>
              </a:defRPr>
            </a:lvl1pPr>
            <a:lvl2pPr>
              <a:defRPr sz="2800">
                <a:latin typeface="Meiryo UI" panose="020B0604030504040204" pitchFamily="50" charset="-128"/>
                <a:ea typeface="Meiryo UI" panose="020B0604030504040204" pitchFamily="50" charset="-128"/>
              </a:defRPr>
            </a:lvl2pPr>
            <a:lvl3pPr>
              <a:defRPr sz="2000">
                <a:latin typeface="Meiryo UI" panose="020B0604030504040204" pitchFamily="50" charset="-128"/>
                <a:ea typeface="Meiryo UI" panose="020B0604030504040204" pitchFamily="50" charset="-128"/>
              </a:defRPr>
            </a:lvl3pPr>
            <a:lvl4pPr>
              <a:defRPr sz="2000">
                <a:latin typeface="Meiryo UI" panose="020B0604030504040204" pitchFamily="50" charset="-128"/>
                <a:ea typeface="Meiryo UI" panose="020B0604030504040204" pitchFamily="50" charset="-128"/>
              </a:defRPr>
            </a:lvl4pPr>
            <a:lvl5pPr>
              <a:defRPr sz="2000">
                <a:latin typeface="Meiryo UI" panose="020B0604030504040204" pitchFamily="50" charset="-128"/>
                <a:ea typeface="Meiryo UI" panose="020B0604030504040204" pitchFamily="50" charset="-128"/>
              </a:defRPr>
            </a:lvl5pPr>
          </a:lstStyle>
          <a:p>
            <a:pPr lvl="0" rtl="0" eaLnBrk="1" latinLnBrk="0" hangingPunct="1"/>
            <a:r>
              <a:rPr lang="ja-JP" altLang="en-US" noProof="0"/>
              <a:t>マスター テキストの書式設定</a:t>
            </a:r>
          </a:p>
          <a:p>
            <a:pPr lvl="1" rtl="0" eaLnBrk="1" latinLnBrk="0" hangingPunct="1"/>
            <a:r>
              <a:rPr lang="ja-JP" altLang="en-US" noProof="0"/>
              <a:t>第 </a:t>
            </a:r>
            <a:r>
              <a:rPr lang="en-US" altLang="ja-JP" noProof="0"/>
              <a:t>2 </a:t>
            </a:r>
            <a:r>
              <a:rPr lang="ja-JP" altLang="en-US" noProof="0"/>
              <a:t>レベル</a:t>
            </a:r>
          </a:p>
          <a:p>
            <a:pPr lvl="2" rtl="0" eaLnBrk="1" latinLnBrk="0" hangingPunct="1"/>
            <a:r>
              <a:rPr lang="ja-JP" altLang="en-US" noProof="0"/>
              <a:t>第 </a:t>
            </a:r>
            <a:r>
              <a:rPr lang="en-US" altLang="ja-JP" noProof="0"/>
              <a:t>3 </a:t>
            </a:r>
            <a:r>
              <a:rPr lang="ja-JP" altLang="en-US" noProof="0"/>
              <a:t>レベル</a:t>
            </a:r>
          </a:p>
          <a:p>
            <a:pPr lvl="3" rtl="0" eaLnBrk="1" latinLnBrk="0" hangingPunct="1"/>
            <a:r>
              <a:rPr lang="ja-JP" altLang="en-US" noProof="0"/>
              <a:t>第 </a:t>
            </a:r>
            <a:r>
              <a:rPr lang="en-US" altLang="ja-JP" noProof="0"/>
              <a:t>4 </a:t>
            </a:r>
            <a:r>
              <a:rPr lang="ja-JP" altLang="en-US" noProof="0"/>
              <a:t>レベル</a:t>
            </a:r>
          </a:p>
          <a:p>
            <a:pPr lvl="4" rtl="0" eaLnBrk="1" latinLnBrk="0" hangingPunct="1"/>
            <a:r>
              <a:rPr lang="ja-JP" altLang="en-US" noProof="0"/>
              <a:t>第 </a:t>
            </a:r>
            <a:r>
              <a:rPr lang="en-US" altLang="ja-JP" noProof="0"/>
              <a:t>5 </a:t>
            </a:r>
            <a:r>
              <a:rPr lang="ja-JP" altLang="en-US" noProof="0"/>
              <a:t>レベル</a:t>
            </a:r>
            <a:endParaRPr kumimoji="0" lang="ja-JP" altLang="en-US" noProof="0"/>
          </a:p>
        </p:txBody>
      </p:sp>
      <p:sp>
        <p:nvSpPr>
          <p:cNvPr id="4" name="日付プレースホルダー 3"/>
          <p:cNvSpPr>
            <a:spLocks noGrp="1"/>
          </p:cNvSpPr>
          <p:nvPr>
            <p:ph type="dt" sz="half" idx="10"/>
          </p:nvPr>
        </p:nvSpPr>
        <p:spPr/>
        <p:txBody>
          <a:bodyPr rtlCol="0"/>
          <a:lstStyle/>
          <a:p>
            <a:pPr rtl="0"/>
            <a:endParaRPr lang="en-US"/>
          </a:p>
        </p:txBody>
      </p:sp>
      <p:sp>
        <p:nvSpPr>
          <p:cNvPr id="5" name="フッター プレースホルダー 4"/>
          <p:cNvSpPr>
            <a:spLocks noGrp="1"/>
          </p:cNvSpPr>
          <p:nvPr>
            <p:ph type="ftr" sz="quarter" idx="11"/>
          </p:nvPr>
        </p:nvSpPr>
        <p:spPr/>
        <p:txBody>
          <a:bodyPr rtlCol="0"/>
          <a:lstStyle/>
          <a:p>
            <a:pPr rtl="0"/>
            <a:endParaRPr lang="ja-JP" altLang="en-US" noProof="0"/>
          </a:p>
        </p:txBody>
      </p:sp>
      <p:sp>
        <p:nvSpPr>
          <p:cNvPr id="6" name="スライド番号プレースホルダー 5"/>
          <p:cNvSpPr>
            <a:spLocks noGrp="1"/>
          </p:cNvSpPr>
          <p:nvPr>
            <p:ph type="sldNum" sz="quarter" idx="12"/>
          </p:nvPr>
        </p:nvSpPr>
        <p:spPr/>
        <p:txBody>
          <a:bodyPr rtlCol="0"/>
          <a:lstStyle>
            <a:lvl1pPr>
              <a:defRPr sz="2400">
                <a:latin typeface="Consolas" panose="020B0609020204030204" pitchFamily="49" charset="0"/>
              </a:defRPr>
            </a:lvl1pPr>
          </a:lstStyle>
          <a:p>
            <a:fld id="{401CF334-2D5C-4859-84A6-CA7E6E43FAEB}" type="slidenum">
              <a:rPr lang="en-US" altLang="ja-JP" smtClean="0"/>
              <a:pPr/>
              <a:t>‹#›</a:t>
            </a:fld>
            <a:endParaRPr lang="ja-JP" altLang="en-US"/>
          </a:p>
        </p:txBody>
      </p:sp>
    </p:spTree>
    <p:extLst>
      <p:ext uri="{BB962C8B-B14F-4D97-AF65-F5344CB8AC3E}">
        <p14:creationId xmlns:p14="http://schemas.microsoft.com/office/powerpoint/2010/main" val="1481682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 ヘッダー">
    <p:spTree>
      <p:nvGrpSpPr>
        <p:cNvPr id="1" name=""/>
        <p:cNvGrpSpPr/>
        <p:nvPr/>
      </p:nvGrpSpPr>
      <p:grpSpPr>
        <a:xfrm>
          <a:off x="0" y="0"/>
          <a:ext cx="0" cy="0"/>
          <a:chOff x="0" y="0"/>
          <a:chExt cx="0" cy="0"/>
        </a:xfrm>
      </p:grpSpPr>
      <p:sp>
        <p:nvSpPr>
          <p:cNvPr id="2" name="タイトル 1"/>
          <p:cNvSpPr>
            <a:spLocks noGrp="1"/>
          </p:cNvSpPr>
          <p:nvPr>
            <p:ph type="title"/>
          </p:nvPr>
        </p:nvSpPr>
        <p:spPr>
          <a:xfrm>
            <a:off x="530352" y="1316736"/>
            <a:ext cx="7772400" cy="1362456"/>
          </a:xfrm>
          <a:ln>
            <a:noFill/>
          </a:ln>
        </p:spPr>
        <p:txBody>
          <a:bodyPr vert="horz" tIns="0" bIns="0" rtlCol="0" anchor="b">
            <a:noAutofit/>
            <a:scene3d>
              <a:camera prst="orthographicFront"/>
              <a:lightRig rig="freezing" dir="t">
                <a:rot lat="0" lon="0" rev="5640000"/>
              </a:lightRig>
            </a:scene3d>
            <a:sp3d prstMaterial="flat">
              <a:bevelT w="38100" h="38100"/>
            </a:sp3d>
          </a:bodyPr>
          <a:lstStyle>
            <a:lvl1pPr algn="l" rtl="0">
              <a:spcBef>
                <a:spcPct val="0"/>
              </a:spcBef>
              <a:buNone/>
              <a:defRPr lang="en-US" sz="4200" b="1" cap="none" baseline="0" dirty="0">
                <a:ln w="635">
                  <a:noFill/>
                </a:ln>
                <a:solidFill>
                  <a:schemeClr val="tx2"/>
                </a:solidFill>
                <a:effectLst/>
                <a:latin typeface="Meiryo UI" panose="020B0604030504040204" pitchFamily="50" charset="-128"/>
                <a:ea typeface="Meiryo UI" panose="020B0604030504040204" pitchFamily="50" charset="-128"/>
                <a:cs typeface="+mj-cs"/>
              </a:defRPr>
            </a:lvl1pPr>
          </a:lstStyle>
          <a:p>
            <a:pPr rtl="0"/>
            <a:r>
              <a:rPr lang="ja-JP" altLang="en-US" noProof="0"/>
              <a:t>マスター タイトルの書式設定</a:t>
            </a:r>
            <a:endParaRPr kumimoji="0" lang="ja-JP" altLang="en-US" noProof="0"/>
          </a:p>
        </p:txBody>
      </p:sp>
      <p:sp>
        <p:nvSpPr>
          <p:cNvPr id="3" name="テキスト プレースホルダー 2"/>
          <p:cNvSpPr>
            <a:spLocks noGrp="1"/>
          </p:cNvSpPr>
          <p:nvPr>
            <p:ph type="body" idx="1"/>
          </p:nvPr>
        </p:nvSpPr>
        <p:spPr>
          <a:xfrm>
            <a:off x="530352" y="2704664"/>
            <a:ext cx="7772400" cy="1509712"/>
          </a:xfrm>
        </p:spPr>
        <p:txBody>
          <a:bodyPr lIns="45720" rIns="45720" rtlCol="0" anchor="t"/>
          <a:lstStyle>
            <a:lvl1pPr marL="0" indent="0">
              <a:buNone/>
              <a:defRPr sz="1650">
                <a:solidFill>
                  <a:schemeClr val="tx1"/>
                </a:solidFill>
              </a:defRPr>
            </a:lvl1pPr>
            <a:lvl2pPr>
              <a:buNone/>
              <a:defRPr sz="1350">
                <a:solidFill>
                  <a:schemeClr val="tx1">
                    <a:tint val="75000"/>
                  </a:schemeClr>
                </a:solidFill>
              </a:defRPr>
            </a:lvl2pPr>
            <a:lvl3pPr>
              <a:buNone/>
              <a:defRPr sz="1200">
                <a:solidFill>
                  <a:schemeClr val="tx1">
                    <a:tint val="75000"/>
                  </a:schemeClr>
                </a:solidFill>
              </a:defRPr>
            </a:lvl3pPr>
            <a:lvl4pPr>
              <a:buNone/>
              <a:defRPr sz="1050">
                <a:solidFill>
                  <a:schemeClr val="tx1">
                    <a:tint val="75000"/>
                  </a:schemeClr>
                </a:solidFill>
              </a:defRPr>
            </a:lvl4pPr>
            <a:lvl5pPr>
              <a:buNone/>
              <a:defRPr sz="1050">
                <a:solidFill>
                  <a:schemeClr val="tx1">
                    <a:tint val="75000"/>
                  </a:schemeClr>
                </a:solidFill>
              </a:defRPr>
            </a:lvl5pPr>
          </a:lstStyle>
          <a:p>
            <a:pPr lvl="0" rtl="0" eaLnBrk="1" latinLnBrk="0" hangingPunct="1"/>
            <a:r>
              <a:rPr lang="ja-JP" altLang="en-US" noProof="0"/>
              <a:t>マスター テキストの書式設定</a:t>
            </a:r>
          </a:p>
        </p:txBody>
      </p:sp>
      <p:sp>
        <p:nvSpPr>
          <p:cNvPr id="4" name="日付プレースホルダー 3"/>
          <p:cNvSpPr>
            <a:spLocks noGrp="1"/>
          </p:cNvSpPr>
          <p:nvPr>
            <p:ph type="dt" sz="half" idx="10"/>
          </p:nvPr>
        </p:nvSpPr>
        <p:spPr/>
        <p:txBody>
          <a:bodyPr rtlCol="0"/>
          <a:lstStyle/>
          <a:p>
            <a:pPr rtl="0"/>
            <a:endParaRPr lang="en-US"/>
          </a:p>
        </p:txBody>
      </p:sp>
      <p:sp>
        <p:nvSpPr>
          <p:cNvPr id="5" name="フッター プレースホルダー 4"/>
          <p:cNvSpPr>
            <a:spLocks noGrp="1"/>
          </p:cNvSpPr>
          <p:nvPr>
            <p:ph type="ftr" sz="quarter" idx="11"/>
          </p:nvPr>
        </p:nvSpPr>
        <p:spPr/>
        <p:txBody>
          <a:bodyPr rtlCol="0"/>
          <a:lstStyle/>
          <a:p>
            <a:pPr rtl="0"/>
            <a:endParaRPr lang="ja-JP" altLang="en-US" noProof="0"/>
          </a:p>
        </p:txBody>
      </p:sp>
      <p:sp>
        <p:nvSpPr>
          <p:cNvPr id="6" name="スライド番号プレースホルダー 5"/>
          <p:cNvSpPr>
            <a:spLocks noGrp="1"/>
          </p:cNvSpPr>
          <p:nvPr>
            <p:ph type="sldNum" sz="quarter" idx="12"/>
          </p:nvPr>
        </p:nvSpPr>
        <p:spPr/>
        <p:txBody>
          <a:bodyPr rtlCol="0"/>
          <a:lstStyle/>
          <a:p>
            <a:pPr rtl="0"/>
            <a:fld id="{401CF334-2D5C-4859-84A6-CA7E6E43FAEB}" type="slidenum">
              <a:rPr lang="en-US" altLang="ja-JP" noProof="0" smtClean="0"/>
              <a:t>‹#›</a:t>
            </a:fld>
            <a:endParaRPr lang="ja-JP" altLang="en-US" noProof="0"/>
          </a:p>
        </p:txBody>
      </p:sp>
    </p:spTree>
    <p:extLst>
      <p:ext uri="{BB962C8B-B14F-4D97-AF65-F5344CB8AC3E}">
        <p14:creationId xmlns:p14="http://schemas.microsoft.com/office/powerpoint/2010/main" val="353193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段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04088"/>
            <a:ext cx="8229600" cy="1143000"/>
          </a:xfrm>
        </p:spPr>
        <p:txBody>
          <a:bodyPr rtlCol="0"/>
          <a:lstStyle/>
          <a:p>
            <a:pPr rtl="0"/>
            <a:r>
              <a:rPr lang="ja-JP" altLang="en-US" noProof="0"/>
              <a:t>マスター タイトルの書式設定</a:t>
            </a:r>
            <a:endParaRPr kumimoji="0" lang="ja-JP" altLang="en-US" noProof="0"/>
          </a:p>
        </p:txBody>
      </p:sp>
      <p:sp>
        <p:nvSpPr>
          <p:cNvPr id="3" name="コンテンツ プレースホルダー 2"/>
          <p:cNvSpPr>
            <a:spLocks noGrp="1"/>
          </p:cNvSpPr>
          <p:nvPr>
            <p:ph sz="half" idx="1"/>
          </p:nvPr>
        </p:nvSpPr>
        <p:spPr>
          <a:xfrm>
            <a:off x="457200" y="1920085"/>
            <a:ext cx="4038600" cy="4434840"/>
          </a:xfrm>
        </p:spPr>
        <p:txBody>
          <a:bodyPr rtlCol="0"/>
          <a:lstStyle>
            <a:lvl1pPr>
              <a:defRPr sz="1950"/>
            </a:lvl1pPr>
            <a:lvl2pPr>
              <a:defRPr sz="1800"/>
            </a:lvl2pPr>
            <a:lvl3pPr>
              <a:defRPr sz="1500"/>
            </a:lvl3pPr>
            <a:lvl4pPr>
              <a:defRPr sz="1350"/>
            </a:lvl4pPr>
            <a:lvl5pPr>
              <a:defRPr sz="1350"/>
            </a:lvl5pPr>
          </a:lstStyle>
          <a:p>
            <a:pPr lvl="0" rtl="0" eaLnBrk="1" latinLnBrk="0" hangingPunct="1"/>
            <a:r>
              <a:rPr lang="ja-JP" altLang="en-US" noProof="0"/>
              <a:t>マスター テキストの書式設定</a:t>
            </a:r>
          </a:p>
          <a:p>
            <a:pPr lvl="1" rtl="0" eaLnBrk="1" latinLnBrk="0" hangingPunct="1"/>
            <a:r>
              <a:rPr lang="ja-JP" altLang="en-US" noProof="0"/>
              <a:t>第 </a:t>
            </a:r>
            <a:r>
              <a:rPr lang="en-US" altLang="ja-JP" noProof="0"/>
              <a:t>2 </a:t>
            </a:r>
            <a:r>
              <a:rPr lang="ja-JP" altLang="en-US" noProof="0"/>
              <a:t>レベル</a:t>
            </a:r>
          </a:p>
          <a:p>
            <a:pPr lvl="2" rtl="0" eaLnBrk="1" latinLnBrk="0" hangingPunct="1"/>
            <a:r>
              <a:rPr lang="ja-JP" altLang="en-US" noProof="0"/>
              <a:t>第 </a:t>
            </a:r>
            <a:r>
              <a:rPr lang="en-US" altLang="ja-JP" noProof="0"/>
              <a:t>3 </a:t>
            </a:r>
            <a:r>
              <a:rPr lang="ja-JP" altLang="en-US" noProof="0"/>
              <a:t>レベル</a:t>
            </a:r>
          </a:p>
          <a:p>
            <a:pPr lvl="3" rtl="0" eaLnBrk="1" latinLnBrk="0" hangingPunct="1"/>
            <a:r>
              <a:rPr lang="ja-JP" altLang="en-US" noProof="0"/>
              <a:t>第 </a:t>
            </a:r>
            <a:r>
              <a:rPr lang="en-US" altLang="ja-JP" noProof="0"/>
              <a:t>4 </a:t>
            </a:r>
            <a:r>
              <a:rPr lang="ja-JP" altLang="en-US" noProof="0"/>
              <a:t>レベル</a:t>
            </a:r>
          </a:p>
          <a:p>
            <a:pPr lvl="4" rtl="0" eaLnBrk="1" latinLnBrk="0" hangingPunct="1"/>
            <a:r>
              <a:rPr lang="ja-JP" altLang="en-US" noProof="0"/>
              <a:t>第 </a:t>
            </a:r>
            <a:r>
              <a:rPr lang="en-US" altLang="ja-JP" noProof="0"/>
              <a:t>5 </a:t>
            </a:r>
            <a:r>
              <a:rPr lang="ja-JP" altLang="en-US" noProof="0"/>
              <a:t>レベル</a:t>
            </a:r>
            <a:endParaRPr kumimoji="0" lang="ja-JP" altLang="en-US" noProof="0"/>
          </a:p>
        </p:txBody>
      </p:sp>
      <p:sp>
        <p:nvSpPr>
          <p:cNvPr id="4" name="コンテンツ プレースホルダー 3"/>
          <p:cNvSpPr>
            <a:spLocks noGrp="1"/>
          </p:cNvSpPr>
          <p:nvPr>
            <p:ph sz="half" idx="2"/>
          </p:nvPr>
        </p:nvSpPr>
        <p:spPr>
          <a:xfrm>
            <a:off x="4648200" y="1920085"/>
            <a:ext cx="4038600" cy="4434840"/>
          </a:xfrm>
        </p:spPr>
        <p:txBody>
          <a:bodyPr rtlCol="0"/>
          <a:lstStyle>
            <a:lvl1pPr>
              <a:defRPr sz="1950"/>
            </a:lvl1pPr>
            <a:lvl2pPr>
              <a:defRPr sz="1800"/>
            </a:lvl2pPr>
            <a:lvl3pPr>
              <a:defRPr sz="1500"/>
            </a:lvl3pPr>
            <a:lvl4pPr>
              <a:defRPr sz="1350"/>
            </a:lvl4pPr>
            <a:lvl5pPr>
              <a:defRPr sz="1350"/>
            </a:lvl5pPr>
          </a:lstStyle>
          <a:p>
            <a:pPr lvl="0" rtl="0" eaLnBrk="1" latinLnBrk="0" hangingPunct="1"/>
            <a:r>
              <a:rPr lang="ja-JP" altLang="en-US" noProof="0"/>
              <a:t>マスター テキストの書式設定</a:t>
            </a:r>
          </a:p>
          <a:p>
            <a:pPr lvl="1" rtl="0" eaLnBrk="1" latinLnBrk="0" hangingPunct="1"/>
            <a:r>
              <a:rPr lang="ja-JP" altLang="en-US" noProof="0"/>
              <a:t>第 </a:t>
            </a:r>
            <a:r>
              <a:rPr lang="en-US" altLang="ja-JP" noProof="0"/>
              <a:t>2 </a:t>
            </a:r>
            <a:r>
              <a:rPr lang="ja-JP" altLang="en-US" noProof="0"/>
              <a:t>レベル</a:t>
            </a:r>
          </a:p>
          <a:p>
            <a:pPr lvl="2" rtl="0" eaLnBrk="1" latinLnBrk="0" hangingPunct="1"/>
            <a:r>
              <a:rPr lang="ja-JP" altLang="en-US" noProof="0"/>
              <a:t>第 </a:t>
            </a:r>
            <a:r>
              <a:rPr lang="en-US" altLang="ja-JP" noProof="0"/>
              <a:t>3 </a:t>
            </a:r>
            <a:r>
              <a:rPr lang="ja-JP" altLang="en-US" noProof="0"/>
              <a:t>レベル</a:t>
            </a:r>
          </a:p>
          <a:p>
            <a:pPr lvl="3" rtl="0" eaLnBrk="1" latinLnBrk="0" hangingPunct="1"/>
            <a:r>
              <a:rPr lang="ja-JP" altLang="en-US" noProof="0"/>
              <a:t>第 </a:t>
            </a:r>
            <a:r>
              <a:rPr lang="en-US" altLang="ja-JP" noProof="0"/>
              <a:t>4 </a:t>
            </a:r>
            <a:r>
              <a:rPr lang="ja-JP" altLang="en-US" noProof="0"/>
              <a:t>レベル</a:t>
            </a:r>
          </a:p>
          <a:p>
            <a:pPr lvl="4" rtl="0" eaLnBrk="1" latinLnBrk="0" hangingPunct="1"/>
            <a:r>
              <a:rPr lang="ja-JP" altLang="en-US" noProof="0"/>
              <a:t>第 </a:t>
            </a:r>
            <a:r>
              <a:rPr lang="en-US" altLang="ja-JP" noProof="0"/>
              <a:t>5 </a:t>
            </a:r>
            <a:r>
              <a:rPr lang="ja-JP" altLang="en-US" noProof="0"/>
              <a:t>レベル</a:t>
            </a:r>
            <a:endParaRPr kumimoji="0" lang="ja-JP" altLang="en-US" noProof="0"/>
          </a:p>
        </p:txBody>
      </p:sp>
      <p:sp>
        <p:nvSpPr>
          <p:cNvPr id="5" name="日付プレースホルダー 4"/>
          <p:cNvSpPr>
            <a:spLocks noGrp="1"/>
          </p:cNvSpPr>
          <p:nvPr>
            <p:ph type="dt" sz="half" idx="10"/>
          </p:nvPr>
        </p:nvSpPr>
        <p:spPr/>
        <p:txBody>
          <a:bodyPr rtlCol="0"/>
          <a:lstStyle/>
          <a:p>
            <a:pPr rtl="0"/>
            <a:endParaRPr lang="en-US"/>
          </a:p>
        </p:txBody>
      </p:sp>
      <p:sp>
        <p:nvSpPr>
          <p:cNvPr id="6" name="フッター プレースホルダー 5"/>
          <p:cNvSpPr>
            <a:spLocks noGrp="1"/>
          </p:cNvSpPr>
          <p:nvPr>
            <p:ph type="ftr" sz="quarter" idx="11"/>
          </p:nvPr>
        </p:nvSpPr>
        <p:spPr/>
        <p:txBody>
          <a:bodyPr rtlCol="0"/>
          <a:lstStyle/>
          <a:p>
            <a:pPr rtl="0"/>
            <a:endParaRPr lang="ja-JP" altLang="en-US" noProof="0"/>
          </a:p>
        </p:txBody>
      </p:sp>
      <p:sp>
        <p:nvSpPr>
          <p:cNvPr id="7" name="スライド番号プレースホルダー 6"/>
          <p:cNvSpPr>
            <a:spLocks noGrp="1"/>
          </p:cNvSpPr>
          <p:nvPr>
            <p:ph type="sldNum" sz="quarter" idx="12"/>
          </p:nvPr>
        </p:nvSpPr>
        <p:spPr/>
        <p:txBody>
          <a:bodyPr rtlCol="0"/>
          <a:lstStyle/>
          <a:p>
            <a:pPr rtl="0"/>
            <a:fld id="{401CF334-2D5C-4859-84A6-CA7E6E43FAEB}" type="slidenum">
              <a:rPr lang="en-US" altLang="ja-JP" noProof="0" smtClean="0"/>
              <a:t>‹#›</a:t>
            </a:fld>
            <a:endParaRPr lang="ja-JP" altLang="en-US" noProof="0"/>
          </a:p>
        </p:txBody>
      </p:sp>
    </p:spTree>
    <p:extLst>
      <p:ext uri="{BB962C8B-B14F-4D97-AF65-F5344CB8AC3E}">
        <p14:creationId xmlns:p14="http://schemas.microsoft.com/office/powerpoint/2010/main" val="1090186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04088"/>
            <a:ext cx="8229600" cy="1143000"/>
          </a:xfrm>
        </p:spPr>
        <p:txBody>
          <a:bodyPr tIns="45720" rtlCol="0" anchor="b"/>
          <a:lstStyle>
            <a:lvl1pPr>
              <a:defRPr/>
            </a:lvl1pPr>
          </a:lstStyle>
          <a:p>
            <a:pPr rtl="0"/>
            <a:r>
              <a:rPr lang="ja-JP" altLang="en-US"/>
              <a:t>マスター タイトルの書式設定</a:t>
            </a:r>
            <a:endParaRPr kumimoji="0" lang="en-US"/>
          </a:p>
        </p:txBody>
      </p:sp>
      <p:sp>
        <p:nvSpPr>
          <p:cNvPr id="3" name="テキスト プレースホルダー 2"/>
          <p:cNvSpPr>
            <a:spLocks noGrp="1"/>
          </p:cNvSpPr>
          <p:nvPr>
            <p:ph type="body" idx="1"/>
          </p:nvPr>
        </p:nvSpPr>
        <p:spPr>
          <a:xfrm>
            <a:off x="457200" y="1855248"/>
            <a:ext cx="4040188" cy="659352"/>
          </a:xfrm>
        </p:spPr>
        <p:txBody>
          <a:bodyPr lIns="45720" tIns="0" rIns="45720" bIns="0" rtlCol="0" anchor="ctr">
            <a:noAutofit/>
          </a:bodyPr>
          <a:lstStyle>
            <a:lvl1pPr marL="0" indent="0">
              <a:buNone/>
              <a:defRPr sz="1800" b="1" cap="none" baseline="0">
                <a:solidFill>
                  <a:schemeClr val="tx1"/>
                </a:solidFill>
                <a:effectLst/>
              </a:defRPr>
            </a:lvl1pPr>
            <a:lvl2pPr>
              <a:buNone/>
              <a:defRPr sz="1500" b="1"/>
            </a:lvl2pPr>
            <a:lvl3pPr>
              <a:buNone/>
              <a:defRPr sz="1350" b="1"/>
            </a:lvl3pPr>
            <a:lvl4pPr>
              <a:buNone/>
              <a:defRPr sz="1200" b="1"/>
            </a:lvl4pPr>
            <a:lvl5pPr>
              <a:buNone/>
              <a:defRPr sz="1200" b="1"/>
            </a:lvl5pPr>
          </a:lstStyle>
          <a:p>
            <a:pPr lvl="0" rtl="0" eaLnBrk="1" latinLnBrk="0" hangingPunct="1"/>
            <a:r>
              <a:rPr lang="ja-JP" altLang="en-US"/>
              <a:t>マスター テキストの書式設定</a:t>
            </a:r>
          </a:p>
        </p:txBody>
      </p:sp>
      <p:sp>
        <p:nvSpPr>
          <p:cNvPr id="5" name="コンテンツ プレースホルダー 4"/>
          <p:cNvSpPr>
            <a:spLocks noGrp="1"/>
          </p:cNvSpPr>
          <p:nvPr>
            <p:ph sz="quarter" idx="2"/>
          </p:nvPr>
        </p:nvSpPr>
        <p:spPr>
          <a:xfrm>
            <a:off x="457200" y="2514600"/>
            <a:ext cx="4040188" cy="3845720"/>
          </a:xfrm>
        </p:spPr>
        <p:txBody>
          <a:bodyPr tIns="0" rtlCol="0"/>
          <a:lstStyle>
            <a:lvl1pPr>
              <a:defRPr sz="1650"/>
            </a:lvl1pPr>
            <a:lvl2pPr>
              <a:defRPr sz="1500"/>
            </a:lvl2pPr>
            <a:lvl3pPr>
              <a:defRPr sz="1350"/>
            </a:lvl3pPr>
            <a:lvl4pPr>
              <a:defRPr sz="1200"/>
            </a:lvl4pPr>
            <a:lvl5pPr>
              <a:defRPr sz="1200"/>
            </a:lvl5pPr>
          </a:lstStyle>
          <a:p>
            <a:pPr lvl="0" rtl="0" eaLnBrk="1" latinLnBrk="0" hangingPunct="1"/>
            <a:r>
              <a:rPr lang="ja-JP" altLang="en-US"/>
              <a:t>マスター テキストの書式設定</a:t>
            </a:r>
          </a:p>
          <a:p>
            <a:pPr lvl="1" rtl="0" eaLnBrk="1" latinLnBrk="0" hangingPunct="1"/>
            <a:r>
              <a:rPr lang="ja-JP" altLang="en-US"/>
              <a:t>第 </a:t>
            </a:r>
            <a:r>
              <a:rPr lang="en-US" altLang="ja-JP"/>
              <a:t>2 </a:t>
            </a:r>
            <a:r>
              <a:rPr lang="ja-JP" altLang="en-US"/>
              <a:t>レベル</a:t>
            </a:r>
          </a:p>
          <a:p>
            <a:pPr lvl="2" rtl="0" eaLnBrk="1" latinLnBrk="0" hangingPunct="1"/>
            <a:r>
              <a:rPr lang="ja-JP" altLang="en-US"/>
              <a:t>第 </a:t>
            </a:r>
            <a:r>
              <a:rPr lang="en-US" altLang="ja-JP"/>
              <a:t>3 </a:t>
            </a:r>
            <a:r>
              <a:rPr lang="ja-JP" altLang="en-US"/>
              <a:t>レベル</a:t>
            </a:r>
          </a:p>
          <a:p>
            <a:pPr lvl="3" rtl="0" eaLnBrk="1" latinLnBrk="0" hangingPunct="1"/>
            <a:r>
              <a:rPr lang="ja-JP" altLang="en-US"/>
              <a:t>第 </a:t>
            </a:r>
            <a:r>
              <a:rPr lang="en-US" altLang="ja-JP"/>
              <a:t>4 </a:t>
            </a:r>
            <a:r>
              <a:rPr lang="ja-JP" altLang="en-US"/>
              <a:t>レベル</a:t>
            </a:r>
          </a:p>
          <a:p>
            <a:pPr lvl="4" rtl="0" eaLnBrk="1" latinLnBrk="0" hangingPunct="1"/>
            <a:r>
              <a:rPr lang="ja-JP" altLang="en-US"/>
              <a:t>第 </a:t>
            </a:r>
            <a:r>
              <a:rPr lang="en-US" altLang="ja-JP"/>
              <a:t>5 </a:t>
            </a:r>
            <a:r>
              <a:rPr lang="ja-JP" altLang="en-US"/>
              <a:t>レベル</a:t>
            </a:r>
            <a:endParaRPr kumimoji="0" lang="en-US"/>
          </a:p>
        </p:txBody>
      </p:sp>
      <p:sp>
        <p:nvSpPr>
          <p:cNvPr id="4" name="テキスト プレースホルダー 3"/>
          <p:cNvSpPr>
            <a:spLocks noGrp="1"/>
          </p:cNvSpPr>
          <p:nvPr>
            <p:ph type="body" sz="half" idx="3"/>
          </p:nvPr>
        </p:nvSpPr>
        <p:spPr>
          <a:xfrm>
            <a:off x="4645026" y="1859759"/>
            <a:ext cx="4041775" cy="654843"/>
          </a:xfrm>
        </p:spPr>
        <p:txBody>
          <a:bodyPr lIns="45720" tIns="0" rIns="45720" bIns="0" rtlCol="0" anchor="ctr"/>
          <a:lstStyle>
            <a:lvl1pPr marL="0" indent="0">
              <a:buNone/>
              <a:defRPr sz="1800" b="1" cap="none" baseline="0">
                <a:solidFill>
                  <a:schemeClr val="tx1"/>
                </a:solidFill>
                <a:effectLst/>
              </a:defRPr>
            </a:lvl1pPr>
            <a:lvl2pPr>
              <a:buNone/>
              <a:defRPr sz="1500" b="1"/>
            </a:lvl2pPr>
            <a:lvl3pPr>
              <a:buNone/>
              <a:defRPr sz="1350" b="1"/>
            </a:lvl3pPr>
            <a:lvl4pPr>
              <a:buNone/>
              <a:defRPr sz="1200" b="1"/>
            </a:lvl4pPr>
            <a:lvl5pPr>
              <a:buNone/>
              <a:defRPr sz="1200" b="1"/>
            </a:lvl5pPr>
          </a:lstStyle>
          <a:p>
            <a:pPr lvl="0" rtl="0" eaLnBrk="1" latinLnBrk="0" hangingPunct="1"/>
            <a:r>
              <a:rPr lang="ja-JP" altLang="en-US"/>
              <a:t>マスター テキストの書式設定</a:t>
            </a:r>
          </a:p>
        </p:txBody>
      </p:sp>
      <p:sp>
        <p:nvSpPr>
          <p:cNvPr id="6" name="コンテンツ プレースホルダー 5"/>
          <p:cNvSpPr>
            <a:spLocks noGrp="1"/>
          </p:cNvSpPr>
          <p:nvPr>
            <p:ph sz="quarter" idx="4"/>
          </p:nvPr>
        </p:nvSpPr>
        <p:spPr>
          <a:xfrm>
            <a:off x="4645026" y="2514600"/>
            <a:ext cx="4041775" cy="3845720"/>
          </a:xfrm>
        </p:spPr>
        <p:txBody>
          <a:bodyPr tIns="0" rtlCol="0"/>
          <a:lstStyle>
            <a:lvl1pPr>
              <a:defRPr sz="1650"/>
            </a:lvl1pPr>
            <a:lvl2pPr>
              <a:defRPr sz="1500"/>
            </a:lvl2pPr>
            <a:lvl3pPr>
              <a:defRPr sz="1350"/>
            </a:lvl3pPr>
            <a:lvl4pPr>
              <a:defRPr sz="1200"/>
            </a:lvl4pPr>
            <a:lvl5pPr>
              <a:defRPr sz="1200"/>
            </a:lvl5pPr>
          </a:lstStyle>
          <a:p>
            <a:pPr lvl="0" rtl="0" eaLnBrk="1" latinLnBrk="0" hangingPunct="1"/>
            <a:r>
              <a:rPr lang="ja-JP" altLang="en-US"/>
              <a:t>マスター テキストの書式設定</a:t>
            </a:r>
          </a:p>
          <a:p>
            <a:pPr lvl="1" rtl="0" eaLnBrk="1" latinLnBrk="0" hangingPunct="1"/>
            <a:r>
              <a:rPr lang="ja-JP" altLang="en-US"/>
              <a:t>第 </a:t>
            </a:r>
            <a:r>
              <a:rPr lang="en-US" altLang="ja-JP"/>
              <a:t>2 </a:t>
            </a:r>
            <a:r>
              <a:rPr lang="ja-JP" altLang="en-US"/>
              <a:t>レベル</a:t>
            </a:r>
          </a:p>
          <a:p>
            <a:pPr lvl="2" rtl="0" eaLnBrk="1" latinLnBrk="0" hangingPunct="1"/>
            <a:r>
              <a:rPr lang="ja-JP" altLang="en-US"/>
              <a:t>第 </a:t>
            </a:r>
            <a:r>
              <a:rPr lang="en-US" altLang="ja-JP"/>
              <a:t>3 </a:t>
            </a:r>
            <a:r>
              <a:rPr lang="ja-JP" altLang="en-US"/>
              <a:t>レベル</a:t>
            </a:r>
          </a:p>
          <a:p>
            <a:pPr lvl="3" rtl="0" eaLnBrk="1" latinLnBrk="0" hangingPunct="1"/>
            <a:r>
              <a:rPr lang="ja-JP" altLang="en-US"/>
              <a:t>第 </a:t>
            </a:r>
            <a:r>
              <a:rPr lang="en-US" altLang="ja-JP"/>
              <a:t>4 </a:t>
            </a:r>
            <a:r>
              <a:rPr lang="ja-JP" altLang="en-US"/>
              <a:t>レベル</a:t>
            </a:r>
          </a:p>
          <a:p>
            <a:pPr lvl="4" rtl="0" eaLnBrk="1" latinLnBrk="0" hangingPunct="1"/>
            <a:r>
              <a:rPr lang="ja-JP" altLang="en-US"/>
              <a:t>第 </a:t>
            </a:r>
            <a:r>
              <a:rPr lang="en-US" altLang="ja-JP"/>
              <a:t>5 </a:t>
            </a:r>
            <a:r>
              <a:rPr lang="ja-JP" altLang="en-US"/>
              <a:t>レベル</a:t>
            </a:r>
            <a:endParaRPr kumimoji="0" lang="en-US"/>
          </a:p>
        </p:txBody>
      </p:sp>
      <p:sp>
        <p:nvSpPr>
          <p:cNvPr id="7" name="日付プレースホルダー 6"/>
          <p:cNvSpPr>
            <a:spLocks noGrp="1"/>
          </p:cNvSpPr>
          <p:nvPr>
            <p:ph type="dt" sz="half" idx="10"/>
          </p:nvPr>
        </p:nvSpPr>
        <p:spPr/>
        <p:txBody>
          <a:bodyPr rtlCol="0"/>
          <a:lstStyle/>
          <a:p>
            <a:pPr rtl="0"/>
            <a:endParaRPr lang="en-US"/>
          </a:p>
        </p:txBody>
      </p:sp>
      <p:sp>
        <p:nvSpPr>
          <p:cNvPr id="8" name="フッター プレースホルダー 7"/>
          <p:cNvSpPr>
            <a:spLocks noGrp="1"/>
          </p:cNvSpPr>
          <p:nvPr>
            <p:ph type="ftr" sz="quarter" idx="11"/>
          </p:nvPr>
        </p:nvSpPr>
        <p:spPr/>
        <p:txBody>
          <a:bodyPr rtlCol="0"/>
          <a:lstStyle/>
          <a:p>
            <a:pPr rtl="0"/>
            <a:endParaRPr lang="en-US"/>
          </a:p>
        </p:txBody>
      </p:sp>
      <p:sp>
        <p:nvSpPr>
          <p:cNvPr id="9" name="スライド番号プレースホルダー 8"/>
          <p:cNvSpPr>
            <a:spLocks noGrp="1"/>
          </p:cNvSpPr>
          <p:nvPr>
            <p:ph type="sldNum" sz="quarter" idx="12"/>
          </p:nvPr>
        </p:nvSpPr>
        <p:spPr/>
        <p:txBody>
          <a:bodyPr rtlCol="0"/>
          <a:lstStyle/>
          <a:p>
            <a:pPr rtl="0"/>
            <a:fld id="{401CF334-2D5C-4859-84A6-CA7E6E43FAEB}" type="slidenum">
              <a:rPr lang="en-US" smtClean="0"/>
              <a:t>‹#›</a:t>
            </a:fld>
            <a:endParaRPr lang="en-US"/>
          </a:p>
        </p:txBody>
      </p:sp>
    </p:spTree>
    <p:extLst>
      <p:ext uri="{BB962C8B-B14F-4D97-AF65-F5344CB8AC3E}">
        <p14:creationId xmlns:p14="http://schemas.microsoft.com/office/powerpoint/2010/main" val="1250188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704088"/>
            <a:ext cx="8305800" cy="1143000"/>
          </a:xfrm>
        </p:spPr>
        <p:txBody>
          <a:bodyPr vert="horz" tIns="45720" bIns="0" rtlCol="0" anchor="b">
            <a:normAutofit/>
            <a:scene3d>
              <a:camera prst="orthographicFront"/>
              <a:lightRig rig="freezing" dir="t">
                <a:rot lat="0" lon="0" rev="5640000"/>
              </a:lightRig>
            </a:scene3d>
            <a:sp3d prstMaterial="flat">
              <a:contourClr>
                <a:schemeClr val="tx2"/>
              </a:contourClr>
            </a:sp3d>
          </a:bodyPr>
          <a:lstStyle>
            <a:lvl1pPr algn="l" rtl="0">
              <a:spcBef>
                <a:spcPct val="0"/>
              </a:spcBef>
              <a:buNone/>
              <a:defRPr sz="3750" b="0">
                <a:ln>
                  <a:noFill/>
                </a:ln>
                <a:solidFill>
                  <a:schemeClr val="tx2"/>
                </a:solidFill>
                <a:effectLst/>
                <a:latin typeface="Meiryo UI" panose="020B0604030504040204" pitchFamily="50" charset="-128"/>
                <a:ea typeface="Meiryo UI" panose="020B0604030504040204" pitchFamily="50" charset="-128"/>
                <a:cs typeface="+mj-cs"/>
              </a:defRPr>
            </a:lvl1pPr>
          </a:lstStyle>
          <a:p>
            <a:pPr rtl="0"/>
            <a:r>
              <a:rPr lang="ja-JP" altLang="en-US" noProof="0"/>
              <a:t>マスター タイトルの書式設定</a:t>
            </a:r>
            <a:endParaRPr kumimoji="0" lang="ja-JP" altLang="en-US" noProof="0"/>
          </a:p>
        </p:txBody>
      </p:sp>
      <p:sp>
        <p:nvSpPr>
          <p:cNvPr id="3" name="日付プレースホルダー 2"/>
          <p:cNvSpPr>
            <a:spLocks noGrp="1"/>
          </p:cNvSpPr>
          <p:nvPr>
            <p:ph type="dt" sz="half" idx="10"/>
          </p:nvPr>
        </p:nvSpPr>
        <p:spPr/>
        <p:txBody>
          <a:bodyPr rtlCol="0"/>
          <a:lstStyle/>
          <a:p>
            <a:pPr rtl="0"/>
            <a:endParaRPr lang="en-US"/>
          </a:p>
        </p:txBody>
      </p:sp>
      <p:sp>
        <p:nvSpPr>
          <p:cNvPr id="4" name="フッター プレースホルダー 3"/>
          <p:cNvSpPr>
            <a:spLocks noGrp="1"/>
          </p:cNvSpPr>
          <p:nvPr>
            <p:ph type="ftr" sz="quarter" idx="11"/>
          </p:nvPr>
        </p:nvSpPr>
        <p:spPr/>
        <p:txBody>
          <a:bodyPr rtlCol="0"/>
          <a:lstStyle/>
          <a:p>
            <a:pPr rtl="0"/>
            <a:endParaRPr lang="ja-JP" altLang="en-US" noProof="0"/>
          </a:p>
        </p:txBody>
      </p:sp>
      <p:sp>
        <p:nvSpPr>
          <p:cNvPr id="5" name="スライド番号プレースホルダー 4"/>
          <p:cNvSpPr>
            <a:spLocks noGrp="1"/>
          </p:cNvSpPr>
          <p:nvPr>
            <p:ph type="sldNum" sz="quarter" idx="12"/>
          </p:nvPr>
        </p:nvSpPr>
        <p:spPr/>
        <p:txBody>
          <a:bodyPr rtlCol="0"/>
          <a:lstStyle/>
          <a:p>
            <a:pPr rtl="0"/>
            <a:fld id="{401CF334-2D5C-4859-84A6-CA7E6E43FAEB}" type="slidenum">
              <a:rPr lang="en-US" altLang="ja-JP" noProof="0" smtClean="0"/>
              <a:t>‹#›</a:t>
            </a:fld>
            <a:endParaRPr lang="ja-JP" altLang="en-US" noProof="0"/>
          </a:p>
        </p:txBody>
      </p:sp>
    </p:spTree>
    <p:extLst>
      <p:ext uri="{BB962C8B-B14F-4D97-AF65-F5344CB8AC3E}">
        <p14:creationId xmlns:p14="http://schemas.microsoft.com/office/powerpoint/2010/main" val="3071814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rtlCol="0"/>
          <a:lstStyle/>
          <a:p>
            <a:pPr rtl="0"/>
            <a:endParaRPr lang="en-US"/>
          </a:p>
        </p:txBody>
      </p:sp>
      <p:sp>
        <p:nvSpPr>
          <p:cNvPr id="3" name="フッター プレースホルダー 2"/>
          <p:cNvSpPr>
            <a:spLocks noGrp="1"/>
          </p:cNvSpPr>
          <p:nvPr>
            <p:ph type="ftr" sz="quarter" idx="11"/>
          </p:nvPr>
        </p:nvSpPr>
        <p:spPr/>
        <p:txBody>
          <a:bodyPr rtlCol="0"/>
          <a:lstStyle/>
          <a:p>
            <a:pPr rtl="0"/>
            <a:endParaRPr lang="ja-JP" altLang="en-US" noProof="0"/>
          </a:p>
        </p:txBody>
      </p:sp>
      <p:sp>
        <p:nvSpPr>
          <p:cNvPr id="4" name="スライド番号プレースホルダー 3"/>
          <p:cNvSpPr>
            <a:spLocks noGrp="1"/>
          </p:cNvSpPr>
          <p:nvPr>
            <p:ph type="sldNum" sz="quarter" idx="12"/>
          </p:nvPr>
        </p:nvSpPr>
        <p:spPr/>
        <p:txBody>
          <a:bodyPr rtlCol="0"/>
          <a:lstStyle/>
          <a:p>
            <a:pPr rtl="0"/>
            <a:fld id="{401CF334-2D5C-4859-84A6-CA7E6E43FAEB}" type="slidenum">
              <a:rPr lang="en-US" altLang="ja-JP" noProof="0" smtClean="0"/>
              <a:t>‹#›</a:t>
            </a:fld>
            <a:endParaRPr lang="ja-JP" altLang="en-US" noProof="0"/>
          </a:p>
        </p:txBody>
      </p:sp>
    </p:spTree>
    <p:extLst>
      <p:ext uri="{BB962C8B-B14F-4D97-AF65-F5344CB8AC3E}">
        <p14:creationId xmlns:p14="http://schemas.microsoft.com/office/powerpoint/2010/main" val="2528821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キャプション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685800" y="514352"/>
            <a:ext cx="2743200" cy="1162050"/>
          </a:xfrm>
        </p:spPr>
        <p:txBody>
          <a:bodyPr lIns="0" rtlCol="0" anchor="b">
            <a:noAutofit/>
          </a:bodyPr>
          <a:lstStyle>
            <a:lvl1pPr algn="l" rtl="0">
              <a:spcBef>
                <a:spcPct val="0"/>
              </a:spcBef>
              <a:buNone/>
              <a:defRPr sz="1950" b="0">
                <a:ln>
                  <a:noFill/>
                </a:ln>
                <a:solidFill>
                  <a:schemeClr val="tx2"/>
                </a:solidFill>
                <a:effectLst/>
                <a:latin typeface="Meiryo UI" panose="020B0604030504040204" pitchFamily="50" charset="-128"/>
                <a:ea typeface="Meiryo UI" panose="020B0604030504040204" pitchFamily="50" charset="-128"/>
                <a:cs typeface="+mj-cs"/>
              </a:defRPr>
            </a:lvl1pPr>
          </a:lstStyle>
          <a:p>
            <a:pPr rtl="0"/>
            <a:r>
              <a:rPr lang="ja-JP" altLang="en-US" noProof="0"/>
              <a:t>マスター タイトルの書式設定</a:t>
            </a:r>
            <a:endParaRPr kumimoji="0" lang="ja-JP" altLang="en-US" noProof="0"/>
          </a:p>
        </p:txBody>
      </p:sp>
      <p:sp>
        <p:nvSpPr>
          <p:cNvPr id="4" name="コンテンツ プレースホルダー 3"/>
          <p:cNvSpPr>
            <a:spLocks noGrp="1"/>
          </p:cNvSpPr>
          <p:nvPr>
            <p:ph sz="half" idx="1"/>
          </p:nvPr>
        </p:nvSpPr>
        <p:spPr>
          <a:xfrm>
            <a:off x="3575050" y="1676400"/>
            <a:ext cx="5111750" cy="4572000"/>
          </a:xfrm>
        </p:spPr>
        <p:txBody>
          <a:bodyPr tIns="0" rtlCol="0"/>
          <a:lstStyle>
            <a:lvl1pPr>
              <a:defRPr sz="2100"/>
            </a:lvl1pPr>
            <a:lvl2pPr>
              <a:defRPr sz="1950"/>
            </a:lvl2pPr>
            <a:lvl3pPr>
              <a:defRPr sz="1800"/>
            </a:lvl3pPr>
            <a:lvl4pPr>
              <a:defRPr sz="1500"/>
            </a:lvl4pPr>
            <a:lvl5pPr>
              <a:defRPr sz="1350"/>
            </a:lvl5pPr>
          </a:lstStyle>
          <a:p>
            <a:pPr lvl="0" rtl="0" eaLnBrk="1" latinLnBrk="0" hangingPunct="1"/>
            <a:r>
              <a:rPr lang="ja-JP" altLang="en-US" noProof="0"/>
              <a:t>マスター テキストの書式設定</a:t>
            </a:r>
          </a:p>
          <a:p>
            <a:pPr lvl="1" rtl="0" eaLnBrk="1" latinLnBrk="0" hangingPunct="1"/>
            <a:r>
              <a:rPr lang="ja-JP" altLang="en-US" noProof="0"/>
              <a:t>第 </a:t>
            </a:r>
            <a:r>
              <a:rPr lang="en-US" altLang="ja-JP" noProof="0"/>
              <a:t>2 </a:t>
            </a:r>
            <a:r>
              <a:rPr lang="ja-JP" altLang="en-US" noProof="0"/>
              <a:t>レベル</a:t>
            </a:r>
          </a:p>
          <a:p>
            <a:pPr lvl="2" rtl="0" eaLnBrk="1" latinLnBrk="0" hangingPunct="1"/>
            <a:r>
              <a:rPr lang="ja-JP" altLang="en-US" noProof="0"/>
              <a:t>第 </a:t>
            </a:r>
            <a:r>
              <a:rPr lang="en-US" altLang="ja-JP" noProof="0"/>
              <a:t>3 </a:t>
            </a:r>
            <a:r>
              <a:rPr lang="ja-JP" altLang="en-US" noProof="0"/>
              <a:t>レベル</a:t>
            </a:r>
          </a:p>
          <a:p>
            <a:pPr lvl="3" rtl="0" eaLnBrk="1" latinLnBrk="0" hangingPunct="1"/>
            <a:r>
              <a:rPr lang="ja-JP" altLang="en-US" noProof="0"/>
              <a:t>第 </a:t>
            </a:r>
            <a:r>
              <a:rPr lang="en-US" altLang="ja-JP" noProof="0"/>
              <a:t>4 </a:t>
            </a:r>
            <a:r>
              <a:rPr lang="ja-JP" altLang="en-US" noProof="0"/>
              <a:t>レベル</a:t>
            </a:r>
          </a:p>
          <a:p>
            <a:pPr lvl="4" rtl="0" eaLnBrk="1" latinLnBrk="0" hangingPunct="1"/>
            <a:r>
              <a:rPr lang="ja-JP" altLang="en-US" noProof="0"/>
              <a:t>第 </a:t>
            </a:r>
            <a:r>
              <a:rPr lang="en-US" altLang="ja-JP" noProof="0"/>
              <a:t>5 </a:t>
            </a:r>
            <a:r>
              <a:rPr lang="ja-JP" altLang="en-US" noProof="0"/>
              <a:t>レベル</a:t>
            </a:r>
            <a:endParaRPr kumimoji="0" lang="ja-JP" altLang="en-US" noProof="0"/>
          </a:p>
        </p:txBody>
      </p:sp>
      <p:sp>
        <p:nvSpPr>
          <p:cNvPr id="3" name="テキスト プレースホルダー 2"/>
          <p:cNvSpPr>
            <a:spLocks noGrp="1"/>
          </p:cNvSpPr>
          <p:nvPr>
            <p:ph type="body" idx="2"/>
          </p:nvPr>
        </p:nvSpPr>
        <p:spPr>
          <a:xfrm>
            <a:off x="685800" y="1676400"/>
            <a:ext cx="2743200" cy="4572000"/>
          </a:xfrm>
        </p:spPr>
        <p:txBody>
          <a:bodyPr lIns="18288" rIns="18288" rtlCol="0"/>
          <a:lstStyle>
            <a:lvl1pPr marL="0" indent="0" algn="l">
              <a:buNone/>
              <a:defRPr sz="1050"/>
            </a:lvl1pPr>
            <a:lvl2pPr indent="0" algn="l">
              <a:buNone/>
              <a:defRPr sz="900"/>
            </a:lvl2pPr>
            <a:lvl3pPr indent="0" algn="l">
              <a:buNone/>
              <a:defRPr sz="750"/>
            </a:lvl3pPr>
            <a:lvl4pPr indent="0" algn="l">
              <a:buNone/>
              <a:defRPr sz="675"/>
            </a:lvl4pPr>
            <a:lvl5pPr indent="0" algn="l">
              <a:buNone/>
              <a:defRPr sz="675"/>
            </a:lvl5pPr>
          </a:lstStyle>
          <a:p>
            <a:pPr lvl="0" rtl="0" eaLnBrk="1" latinLnBrk="0" hangingPunct="1"/>
            <a:r>
              <a:rPr lang="ja-JP" altLang="en-US" noProof="0"/>
              <a:t>マスター テキストの書式設定</a:t>
            </a:r>
          </a:p>
        </p:txBody>
      </p:sp>
      <p:sp>
        <p:nvSpPr>
          <p:cNvPr id="5" name="日付プレースホルダー 4"/>
          <p:cNvSpPr>
            <a:spLocks noGrp="1"/>
          </p:cNvSpPr>
          <p:nvPr>
            <p:ph type="dt" sz="half" idx="10"/>
          </p:nvPr>
        </p:nvSpPr>
        <p:spPr/>
        <p:txBody>
          <a:bodyPr rtlCol="0"/>
          <a:lstStyle/>
          <a:p>
            <a:pPr rtl="0"/>
            <a:endParaRPr lang="en-US"/>
          </a:p>
        </p:txBody>
      </p:sp>
      <p:sp>
        <p:nvSpPr>
          <p:cNvPr id="6" name="フッター プレースホルダー 5"/>
          <p:cNvSpPr>
            <a:spLocks noGrp="1"/>
          </p:cNvSpPr>
          <p:nvPr>
            <p:ph type="ftr" sz="quarter" idx="11"/>
          </p:nvPr>
        </p:nvSpPr>
        <p:spPr/>
        <p:txBody>
          <a:bodyPr rtlCol="0"/>
          <a:lstStyle/>
          <a:p>
            <a:pPr rtl="0"/>
            <a:endParaRPr lang="ja-JP" altLang="en-US" noProof="0"/>
          </a:p>
        </p:txBody>
      </p:sp>
      <p:sp>
        <p:nvSpPr>
          <p:cNvPr id="7" name="スライド番号プレースホルダー 6"/>
          <p:cNvSpPr>
            <a:spLocks noGrp="1"/>
          </p:cNvSpPr>
          <p:nvPr>
            <p:ph type="sldNum" sz="quarter" idx="12"/>
          </p:nvPr>
        </p:nvSpPr>
        <p:spPr/>
        <p:txBody>
          <a:bodyPr rtlCol="0"/>
          <a:lstStyle/>
          <a:p>
            <a:pPr rtl="0"/>
            <a:fld id="{401CF334-2D5C-4859-84A6-CA7E6E43FAEB}" type="slidenum">
              <a:rPr lang="en-US" altLang="ja-JP" noProof="0" smtClean="0"/>
              <a:t>‹#›</a:t>
            </a:fld>
            <a:endParaRPr lang="ja-JP" altLang="en-US" noProof="0"/>
          </a:p>
        </p:txBody>
      </p:sp>
    </p:spTree>
    <p:extLst>
      <p:ext uri="{BB962C8B-B14F-4D97-AF65-F5344CB8AC3E}">
        <p14:creationId xmlns:p14="http://schemas.microsoft.com/office/powerpoint/2010/main" val="19919267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キャプション付きの画像">
    <p:spTree>
      <p:nvGrpSpPr>
        <p:cNvPr id="1" name=""/>
        <p:cNvGrpSpPr/>
        <p:nvPr/>
      </p:nvGrpSpPr>
      <p:grpSpPr>
        <a:xfrm>
          <a:off x="0" y="0"/>
          <a:ext cx="0" cy="0"/>
          <a:chOff x="0" y="0"/>
          <a:chExt cx="0" cy="0"/>
        </a:xfrm>
      </p:grpSpPr>
      <p:sp>
        <p:nvSpPr>
          <p:cNvPr id="9" name="1 つの角を切り取って丸めた四角形 8"/>
          <p:cNvSpPr/>
          <p:nvPr/>
        </p:nvSpPr>
        <p:spPr>
          <a:xfrm rot="420000" flipV="1">
            <a:off x="3165753" y="1108077"/>
            <a:ext cx="5257800" cy="4114800"/>
          </a:xfrm>
          <a:prstGeom prst="snipRoundRect">
            <a:avLst>
              <a:gd name="adj1" fmla="val 0"/>
              <a:gd name="adj2" fmla="val 3646"/>
            </a:avLst>
          </a:prstGeom>
          <a:solidFill>
            <a:srgbClr val="FFFFFF"/>
          </a:solidFill>
          <a:ln w="3175" cap="rnd" cmpd="sng" algn="ctr">
            <a:solidFill>
              <a:srgbClr val="C0C0C0"/>
            </a:solidFill>
            <a:prstDash val="solid"/>
          </a:ln>
          <a:effectLst>
            <a:outerShdw blurRad="63500" dist="38500" dir="7500000" sx="98500" sy="100080" kx="100000" algn="tl" rotWithShape="0">
              <a:srgbClr val="000000">
                <a:alpha val="25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rtl="0" eaLnBrk="1" latinLnBrk="0" hangingPunct="1"/>
            <a:endParaRPr kumimoji="0" lang="ja-JP" altLang="en-US" sz="1350" noProof="0"/>
          </a:p>
        </p:txBody>
      </p:sp>
      <p:sp>
        <p:nvSpPr>
          <p:cNvPr id="12" name="直角三角形 11"/>
          <p:cNvSpPr/>
          <p:nvPr/>
        </p:nvSpPr>
        <p:spPr>
          <a:xfrm rot="420000" flipV="1">
            <a:off x="8004134" y="5359769"/>
            <a:ext cx="155448" cy="155448"/>
          </a:xfrm>
          <a:prstGeom prst="rtTriangle">
            <a:avLst/>
          </a:prstGeom>
          <a:solidFill>
            <a:srgbClr val="FFFFFF"/>
          </a:solidFill>
          <a:ln w="12700" cap="flat" cmpd="sng" algn="ctr">
            <a:solidFill>
              <a:srgbClr val="FFFFFF"/>
            </a:solidFill>
            <a:prstDash val="solid"/>
            <a:bevel/>
          </a:ln>
          <a:effectLst>
            <a:outerShdw blurRad="19685" dist="6350" dir="12900000" algn="tl" rotWithShape="0">
              <a:srgbClr val="000000">
                <a:alpha val="47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rtl="0" eaLnBrk="1" latinLnBrk="0" hangingPunct="1"/>
            <a:endParaRPr kumimoji="0" lang="ja-JP" altLang="en-US" sz="1350" noProof="0"/>
          </a:p>
        </p:txBody>
      </p:sp>
      <p:sp>
        <p:nvSpPr>
          <p:cNvPr id="2" name="タイトル 1"/>
          <p:cNvSpPr>
            <a:spLocks noGrp="1"/>
          </p:cNvSpPr>
          <p:nvPr>
            <p:ph type="title"/>
          </p:nvPr>
        </p:nvSpPr>
        <p:spPr>
          <a:xfrm>
            <a:off x="609600" y="1176998"/>
            <a:ext cx="2212848" cy="1582621"/>
          </a:xfrm>
        </p:spPr>
        <p:txBody>
          <a:bodyPr vert="horz" lIns="45720" tIns="45720" rIns="45720" bIns="45720" rtlCol="0" anchor="b"/>
          <a:lstStyle>
            <a:lvl1pPr algn="l">
              <a:buNone/>
              <a:defRPr sz="1500" b="1">
                <a:solidFill>
                  <a:schemeClr val="tx2"/>
                </a:solidFill>
              </a:defRPr>
            </a:lvl1pPr>
          </a:lstStyle>
          <a:p>
            <a:pPr rtl="0"/>
            <a:r>
              <a:rPr lang="ja-JP" altLang="en-US" noProof="0"/>
              <a:t>マスター タイトルの書式設定</a:t>
            </a:r>
            <a:endParaRPr kumimoji="0" lang="ja-JP" altLang="en-US" noProof="0"/>
          </a:p>
        </p:txBody>
      </p:sp>
      <p:sp>
        <p:nvSpPr>
          <p:cNvPr id="3" name="図プレースホルダー 2" descr="画像を追加する空のプレースホルダー。プレースホルダーをクリックし、追加する画像を選択します"/>
          <p:cNvSpPr>
            <a:spLocks noGrp="1"/>
          </p:cNvSpPr>
          <p:nvPr>
            <p:ph type="pic" idx="1"/>
          </p:nvPr>
        </p:nvSpPr>
        <p:spPr>
          <a:xfrm rot="420000">
            <a:off x="3485793" y="1199517"/>
            <a:ext cx="4617720" cy="3931920"/>
          </a:xfrm>
          <a:prstGeom prst="rect">
            <a:avLst/>
          </a:prstGeom>
          <a:solidFill>
            <a:schemeClr val="bg2"/>
          </a:solidFill>
          <a:ln w="3000" cap="rnd">
            <a:solidFill>
              <a:srgbClr val="C0C0C0"/>
            </a:solidFill>
            <a:round/>
          </a:ln>
          <a:effectLst/>
        </p:spPr>
        <p:txBody>
          <a:bodyPr rtlCol="0"/>
          <a:lstStyle>
            <a:lvl1pPr marL="0" indent="0">
              <a:buNone/>
              <a:defRPr sz="2400"/>
            </a:lvl1pPr>
          </a:lstStyle>
          <a:p>
            <a:pPr rtl="0"/>
            <a:r>
              <a:rPr lang="ja-JP" altLang="en-US" noProof="0"/>
              <a:t>図を追加</a:t>
            </a:r>
            <a:endParaRPr kumimoji="0" lang="ja-JP" altLang="en-US" noProof="0"/>
          </a:p>
        </p:txBody>
      </p:sp>
      <p:sp>
        <p:nvSpPr>
          <p:cNvPr id="4" name="テキスト プレースホルダー 3"/>
          <p:cNvSpPr>
            <a:spLocks noGrp="1"/>
          </p:cNvSpPr>
          <p:nvPr>
            <p:ph type="body" sz="half" idx="2"/>
          </p:nvPr>
        </p:nvSpPr>
        <p:spPr>
          <a:xfrm>
            <a:off x="609600" y="2828785"/>
            <a:ext cx="2209800" cy="2179320"/>
          </a:xfrm>
        </p:spPr>
        <p:txBody>
          <a:bodyPr lIns="64008" rIns="45720" bIns="45720" rtlCol="0" anchor="t"/>
          <a:lstStyle>
            <a:lvl1pPr marL="0" indent="0" algn="l">
              <a:spcBef>
                <a:spcPts val="188"/>
              </a:spcBef>
              <a:buFontTx/>
              <a:buNone/>
              <a:defRPr sz="975"/>
            </a:lvl1pPr>
            <a:lvl2pPr>
              <a:defRPr sz="900"/>
            </a:lvl2pPr>
            <a:lvl3pPr>
              <a:defRPr sz="750"/>
            </a:lvl3pPr>
            <a:lvl4pPr>
              <a:defRPr sz="675"/>
            </a:lvl4pPr>
            <a:lvl5pPr>
              <a:defRPr sz="675"/>
            </a:lvl5pPr>
          </a:lstStyle>
          <a:p>
            <a:pPr lvl="0" rtl="0" eaLnBrk="1" latinLnBrk="0" hangingPunct="1"/>
            <a:r>
              <a:rPr lang="ja-JP" altLang="en-US" noProof="0"/>
              <a:t>マスター テキストの書式設定</a:t>
            </a:r>
          </a:p>
        </p:txBody>
      </p:sp>
      <p:sp>
        <p:nvSpPr>
          <p:cNvPr id="5" name="日付プレースホルダー 4"/>
          <p:cNvSpPr>
            <a:spLocks noGrp="1"/>
          </p:cNvSpPr>
          <p:nvPr>
            <p:ph type="dt" sz="half" idx="10"/>
          </p:nvPr>
        </p:nvSpPr>
        <p:spPr/>
        <p:txBody>
          <a:bodyPr rtlCol="0"/>
          <a:lstStyle/>
          <a:p>
            <a:pPr rtl="0"/>
            <a:endParaRPr lang="en-US"/>
          </a:p>
        </p:txBody>
      </p:sp>
      <p:sp>
        <p:nvSpPr>
          <p:cNvPr id="6" name="フッター プレースホルダー 5"/>
          <p:cNvSpPr>
            <a:spLocks noGrp="1"/>
          </p:cNvSpPr>
          <p:nvPr>
            <p:ph type="ftr" sz="quarter" idx="11"/>
          </p:nvPr>
        </p:nvSpPr>
        <p:spPr/>
        <p:txBody>
          <a:bodyPr rtlCol="0"/>
          <a:lstStyle/>
          <a:p>
            <a:pPr rtl="0"/>
            <a:endParaRPr lang="ja-JP" altLang="en-US" noProof="0"/>
          </a:p>
        </p:txBody>
      </p:sp>
      <p:sp>
        <p:nvSpPr>
          <p:cNvPr id="7" name="スライド番号プレースホルダー 6"/>
          <p:cNvSpPr>
            <a:spLocks noGrp="1"/>
          </p:cNvSpPr>
          <p:nvPr>
            <p:ph type="sldNum" sz="quarter" idx="12"/>
          </p:nvPr>
        </p:nvSpPr>
        <p:spPr>
          <a:xfrm>
            <a:off x="8077200" y="6356352"/>
            <a:ext cx="609600" cy="365125"/>
          </a:xfrm>
        </p:spPr>
        <p:txBody>
          <a:bodyPr rtlCol="0"/>
          <a:lstStyle/>
          <a:p>
            <a:pPr rtl="0"/>
            <a:fld id="{401CF334-2D5C-4859-84A6-CA7E6E43FAEB}" type="slidenum">
              <a:rPr lang="en-US" altLang="ja-JP" noProof="0" smtClean="0"/>
              <a:t>‹#›</a:t>
            </a:fld>
            <a:endParaRPr lang="ja-JP" altLang="en-US" noProof="0"/>
          </a:p>
        </p:txBody>
      </p:sp>
      <p:sp>
        <p:nvSpPr>
          <p:cNvPr id="10" name="フリーフォーム 9"/>
          <p:cNvSpPr>
            <a:spLocks/>
          </p:cNvSpPr>
          <p:nvPr/>
        </p:nvSpPr>
        <p:spPr bwMode="auto">
          <a:xfrm flipV="1">
            <a:off x="-9525" y="5816600"/>
            <a:ext cx="916305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68580" tIns="34290" rIns="68580" bIns="34290" rtlCol="0" anchor="t" compatLnSpc="1"/>
          <a:lstStyle/>
          <a:p>
            <a:pPr marL="0" algn="l" rtl="0" eaLnBrk="1" latinLnBrk="0" hangingPunct="1"/>
            <a:endParaRPr kumimoji="0" lang="ja-JP" altLang="en-US" sz="1350" noProof="0">
              <a:solidFill>
                <a:schemeClr val="tx1"/>
              </a:solidFill>
              <a:latin typeface="+mn-lt"/>
              <a:ea typeface="+mn-ea"/>
              <a:cs typeface="+mn-cs"/>
            </a:endParaRPr>
          </a:p>
        </p:txBody>
      </p:sp>
      <p:sp>
        <p:nvSpPr>
          <p:cNvPr id="11" name="フリーフォーム 10"/>
          <p:cNvSpPr>
            <a:spLocks/>
          </p:cNvSpPr>
          <p:nvPr/>
        </p:nvSpPr>
        <p:spPr bwMode="auto">
          <a:xfrm flipV="1">
            <a:off x="4381500" y="6219827"/>
            <a:ext cx="47625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68580" tIns="34290" rIns="68580" bIns="34290" rtlCol="0" anchor="t" compatLnSpc="1"/>
          <a:lstStyle/>
          <a:p>
            <a:pPr marL="0" algn="l" rtl="0" eaLnBrk="1" latinLnBrk="0" hangingPunct="1"/>
            <a:endParaRPr kumimoji="0" lang="ja-JP" altLang="en-US" sz="1350" noProof="0">
              <a:solidFill>
                <a:schemeClr val="tx1"/>
              </a:solidFill>
              <a:latin typeface="+mn-lt"/>
              <a:ea typeface="+mn-ea"/>
              <a:cs typeface="+mn-cs"/>
            </a:endParaRPr>
          </a:p>
        </p:txBody>
      </p:sp>
    </p:spTree>
    <p:extLst>
      <p:ext uri="{BB962C8B-B14F-4D97-AF65-F5344CB8AC3E}">
        <p14:creationId xmlns:p14="http://schemas.microsoft.com/office/powerpoint/2010/main" val="2519624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25" name="グループ 24"/>
          <p:cNvGrpSpPr/>
          <p:nvPr/>
        </p:nvGrpSpPr>
        <p:grpSpPr>
          <a:xfrm>
            <a:off x="-21771" y="-7144"/>
            <a:ext cx="9180548" cy="6879658"/>
            <a:chOff x="0" y="-21658"/>
            <a:chExt cx="12240731" cy="6879658"/>
          </a:xfrm>
        </p:grpSpPr>
        <p:sp>
          <p:nvSpPr>
            <p:cNvPr id="26" name="長方形 25"/>
            <p:cNvSpPr/>
            <p:nvPr/>
          </p:nvSpPr>
          <p:spPr>
            <a:xfrm>
              <a:off x="31633" y="0"/>
              <a:ext cx="1218895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ja-JP" altLang="en-US" sz="1350" noProof="0"/>
            </a:p>
          </p:txBody>
        </p:sp>
        <p:grpSp>
          <p:nvGrpSpPr>
            <p:cNvPr id="27" name="グループ 26"/>
            <p:cNvGrpSpPr/>
            <p:nvPr/>
          </p:nvGrpSpPr>
          <p:grpSpPr>
            <a:xfrm>
              <a:off x="0" y="-21658"/>
              <a:ext cx="12240731" cy="1041400"/>
              <a:chOff x="-25356" y="-7144"/>
              <a:chExt cx="12240731" cy="1041400"/>
            </a:xfrm>
          </p:grpSpPr>
          <p:sp>
            <p:nvSpPr>
              <p:cNvPr id="28" name="フリーフォーム 27"/>
              <p:cNvSpPr>
                <a:spLocks/>
              </p:cNvSpPr>
              <p:nvPr/>
            </p:nvSpPr>
            <p:spPr bwMode="auto">
              <a:xfrm>
                <a:off x="-12700" y="-7144"/>
                <a:ext cx="12217400" cy="1041400"/>
              </a:xfrm>
              <a:custGeom>
                <a:avLst>
                  <a:gd name="A1" fmla="val 0"/>
                  <a:gd name="A2" fmla="val 0"/>
                  <a:gd name="A3" fmla="val 0"/>
                  <a:gd name="A4" fmla="val 0"/>
                  <a:gd name="A5" fmla="val 0"/>
                  <a:gd name="A6" fmla="val 0"/>
                  <a:gd name="A7" fmla="val 0"/>
                  <a:gd name="A8" fmla="val 0"/>
                </a:avLst>
                <a:gdLst/>
                <a:ahLst/>
                <a:cxnLst>
                  <a:cxn ang="0">
                    <a:pos x="6" y="2"/>
                  </a:cxn>
                  <a:cxn ang="0">
                    <a:pos x="2542" y="0"/>
                  </a:cxn>
                  <a:cxn ang="0">
                    <a:pos x="4374" y="367"/>
                  </a:cxn>
                  <a:cxn ang="0">
                    <a:pos x="5766" y="55"/>
                  </a:cxn>
                  <a:cxn ang="0">
                    <a:pos x="5772" y="213"/>
                  </a:cxn>
                  <a:cxn ang="0">
                    <a:pos x="4302" y="439"/>
                  </a:cxn>
                  <a:cxn ang="0">
                    <a:pos x="1488" y="201"/>
                  </a:cxn>
                  <a:cxn ang="0">
                    <a:pos x="0" y="656"/>
                  </a:cxn>
                  <a:cxn ang="0">
                    <a:pos x="6" y="2"/>
                  </a:cxn>
                </a:cxnLst>
                <a:rect l="0" t="0" r="0" b="0"/>
                <a:pathLst>
                  <a:path w="5772" h="656">
                    <a:moveTo>
                      <a:pt x="6" y="2"/>
                    </a:moveTo>
                    <a:lnTo>
                      <a:pt x="2542" y="0"/>
                    </a:lnTo>
                    <a:cubicBezTo>
                      <a:pt x="2746" y="101"/>
                      <a:pt x="3828" y="367"/>
                      <a:pt x="4374" y="367"/>
                    </a:cubicBezTo>
                    <a:cubicBezTo>
                      <a:pt x="4920" y="367"/>
                      <a:pt x="5526" y="152"/>
                      <a:pt x="5766" y="55"/>
                    </a:cubicBezTo>
                    <a:lnTo>
                      <a:pt x="5772" y="213"/>
                    </a:lnTo>
                    <a:cubicBezTo>
                      <a:pt x="5670" y="257"/>
                      <a:pt x="5016" y="441"/>
                      <a:pt x="4302" y="439"/>
                    </a:cubicBezTo>
                    <a:cubicBezTo>
                      <a:pt x="3588" y="437"/>
                      <a:pt x="2205" y="165"/>
                      <a:pt x="1488" y="201"/>
                    </a:cubicBezTo>
                    <a:cubicBezTo>
                      <a:pt x="750" y="209"/>
                      <a:pt x="270" y="482"/>
                      <a:pt x="0" y="656"/>
                    </a:cubicBezTo>
                    <a:lnTo>
                      <a:pt x="6" y="2"/>
                    </a:lnTo>
                    <a:close/>
                  </a:path>
                </a:pathLst>
              </a:custGeom>
              <a:gradFill>
                <a:gsLst>
                  <a:gs pos="0">
                    <a:schemeClr val="accent2">
                      <a:shade val="50000"/>
                      <a:alpha val="45000"/>
                      <a:satMod val="120000"/>
                    </a:schemeClr>
                  </a:gs>
                  <a:gs pos="100000">
                    <a:schemeClr val="accent3">
                      <a:shade val="80000"/>
                      <a:alpha val="55000"/>
                      <a:satMod val="155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rtlCol="0" anchor="t" compatLnSpc="1"/>
              <a:lstStyle/>
              <a:p>
                <a:pPr marL="0" algn="l" rtl="0" eaLnBrk="1" latinLnBrk="0" hangingPunct="1"/>
                <a:endParaRPr kumimoji="0" lang="ja-JP" altLang="en-US" sz="1350" noProof="0">
                  <a:solidFill>
                    <a:schemeClr val="tx1"/>
                  </a:solidFill>
                  <a:latin typeface="+mn-lt"/>
                  <a:ea typeface="+mn-ea"/>
                  <a:cs typeface="+mn-cs"/>
                </a:endParaRPr>
              </a:p>
            </p:txBody>
          </p:sp>
          <p:sp>
            <p:nvSpPr>
              <p:cNvPr id="29" name="フリーフォーム 28"/>
              <p:cNvSpPr>
                <a:spLocks/>
              </p:cNvSpPr>
              <p:nvPr/>
            </p:nvSpPr>
            <p:spPr bwMode="auto">
              <a:xfrm>
                <a:off x="5842000" y="-7144"/>
                <a:ext cx="6350000" cy="638175"/>
              </a:xfrm>
              <a:custGeom>
                <a:avLst>
                  <a:gd name="A1" fmla="val 0"/>
                  <a:gd name="A2" fmla="val 0"/>
                  <a:gd name="A3" fmla="val 0"/>
                  <a:gd name="A4" fmla="val 0"/>
                  <a:gd name="A5" fmla="val 0"/>
                  <a:gd name="A6" fmla="val 0"/>
                  <a:gd name="A7" fmla="val 0"/>
                  <a:gd name="A8" fmla="val 0"/>
                </a:avLst>
                <a:gdLst/>
                <a:ahLst/>
                <a:cxnLst>
                  <a:cxn ang="0">
                    <a:pos x="0" y="0"/>
                  </a:cxn>
                  <a:cxn ang="0">
                    <a:pos x="1668" y="564"/>
                  </a:cxn>
                  <a:cxn ang="0">
                    <a:pos x="3000" y="186"/>
                  </a:cxn>
                  <a:cxn ang="0">
                    <a:pos x="3000" y="6"/>
                  </a:cxn>
                  <a:cxn ang="0">
                    <a:pos x="0" y="0"/>
                  </a:cxn>
                </a:cxnLst>
                <a:rect l="0" t="0" r="0" b="0"/>
                <a:pathLst>
                  <a:path w="3000" h="595">
                    <a:moveTo>
                      <a:pt x="0" y="0"/>
                    </a:moveTo>
                    <a:cubicBezTo>
                      <a:pt x="174" y="102"/>
                      <a:pt x="1168" y="533"/>
                      <a:pt x="1668" y="564"/>
                    </a:cubicBezTo>
                    <a:cubicBezTo>
                      <a:pt x="2168" y="595"/>
                      <a:pt x="2778" y="279"/>
                      <a:pt x="3000" y="186"/>
                    </a:cubicBezTo>
                    <a:lnTo>
                      <a:pt x="3000" y="6"/>
                    </a:lnTo>
                    <a:lnTo>
                      <a:pt x="0" y="0"/>
                    </a:lnTo>
                    <a:close/>
                  </a:path>
                </a:pathLst>
              </a:custGeom>
              <a:gradFill>
                <a:gsLst>
                  <a:gs pos="0">
                    <a:schemeClr val="accent3">
                      <a:shade val="50000"/>
                      <a:alpha val="30000"/>
                      <a:satMod val="130000"/>
                    </a:schemeClr>
                  </a:gs>
                  <a:gs pos="80000">
                    <a:schemeClr val="accent2">
                      <a:shade val="75000"/>
                      <a:alpha val="45000"/>
                      <a:satMod val="140000"/>
                    </a:schemeClr>
                  </a:gs>
                </a:gsLst>
                <a:lin ang="5400000" scaled="1"/>
              </a:gradFill>
              <a:ln w="9525" cap="flat" cmpd="sng" algn="ctr">
                <a:noFill/>
                <a:prstDash val="solid"/>
                <a:round/>
                <a:headEnd type="none" w="med" len="med"/>
                <a:tailEnd type="none" w="med" len="med"/>
              </a:ln>
              <a:effectLst/>
            </p:spPr>
            <p:txBody>
              <a:bodyPr vert="horz" wrap="square" lIns="91440" tIns="45720" rIns="91440" bIns="45720" rtlCol="0" anchor="t" compatLnSpc="1"/>
              <a:lstStyle/>
              <a:p>
                <a:pPr marL="0" algn="l" rtl="0" eaLnBrk="1" latinLnBrk="0" hangingPunct="1"/>
                <a:endParaRPr kumimoji="0" lang="ja-JP" altLang="en-US" sz="1350" noProof="0">
                  <a:solidFill>
                    <a:schemeClr val="tx1"/>
                  </a:solidFill>
                  <a:latin typeface="+mn-lt"/>
                  <a:ea typeface="+mn-ea"/>
                  <a:cs typeface="+mn-cs"/>
                </a:endParaRPr>
              </a:p>
            </p:txBody>
          </p:sp>
          <p:grpSp>
            <p:nvGrpSpPr>
              <p:cNvPr id="31" name="グループ 30"/>
              <p:cNvGrpSpPr/>
              <p:nvPr/>
            </p:nvGrpSpPr>
            <p:grpSpPr>
              <a:xfrm>
                <a:off x="-25356" y="202408"/>
                <a:ext cx="12240731" cy="649224"/>
                <a:chOff x="-19045" y="216550"/>
                <a:chExt cx="9180548" cy="649224"/>
              </a:xfrm>
            </p:grpSpPr>
            <p:sp>
              <p:nvSpPr>
                <p:cNvPr id="32" name="フリーフォーム 31"/>
                <p:cNvSpPr>
                  <a:spLocks/>
                </p:cNvSpPr>
                <p:nvPr/>
              </p:nvSpPr>
              <p:spPr bwMode="auto">
                <a:xfrm rot="21435692">
                  <a:off x="-19045" y="216550"/>
                  <a:ext cx="9163050" cy="649224"/>
                </a:xfrm>
                <a:custGeom>
                  <a:avLst>
                    <a:gd name="A1" fmla="val 0"/>
                    <a:gd name="A2" fmla="val 0"/>
                    <a:gd name="A3" fmla="val 0"/>
                    <a:gd name="A4" fmla="val 0"/>
                    <a:gd name="A5" fmla="val 0"/>
                    <a:gd name="A6" fmla="val 0"/>
                    <a:gd name="A7" fmla="val 0"/>
                    <a:gd name="A8" fmla="val 0"/>
                  </a:avLst>
                  <a:gdLst/>
                  <a:ahLst/>
                  <a:cxnLst>
                    <a:cxn ang="0">
                      <a:pos x="0" y="966"/>
                    </a:cxn>
                    <a:cxn ang="0">
                      <a:pos x="1608" y="282"/>
                    </a:cxn>
                    <a:cxn ang="0">
                      <a:pos x="4110" y="1008"/>
                    </a:cxn>
                    <a:cxn ang="0">
                      <a:pos x="5772" y="0"/>
                    </a:cxn>
                  </a:cxnLst>
                  <a:rect l="0" t="0" r="0" b="0"/>
                  <a:pathLst>
                    <a:path w="5772" h="1055">
                      <a:moveTo>
                        <a:pt x="0" y="966"/>
                      </a:moveTo>
                      <a:cubicBezTo>
                        <a:pt x="282" y="738"/>
                        <a:pt x="923" y="275"/>
                        <a:pt x="1608" y="282"/>
                      </a:cubicBezTo>
                      <a:cubicBezTo>
                        <a:pt x="2293" y="289"/>
                        <a:pt x="3416" y="1055"/>
                        <a:pt x="4110" y="1008"/>
                      </a:cubicBezTo>
                      <a:cubicBezTo>
                        <a:pt x="4804" y="961"/>
                        <a:pt x="5426" y="210"/>
                        <a:pt x="5772" y="0"/>
                      </a:cubicBezTo>
                    </a:path>
                  </a:pathLst>
                </a:custGeom>
                <a:noFill/>
                <a:ln w="10795" cap="flat" cmpd="sng" algn="ctr">
                  <a:gradFill>
                    <a:gsLst>
                      <a:gs pos="74000">
                        <a:schemeClr val="accent3">
                          <a:shade val="75000"/>
                        </a:schemeClr>
                      </a:gs>
                      <a:gs pos="86000">
                        <a:schemeClr val="tx1">
                          <a:alpha val="29000"/>
                        </a:schemeClr>
                      </a:gs>
                      <a:gs pos="16000">
                        <a:schemeClr val="accent2">
                          <a:shade val="75000"/>
                          <a:alpha val="56000"/>
                        </a:schemeClr>
                      </a:gs>
                    </a:gsLst>
                    <a:lin ang="5400000" scaled="1"/>
                  </a:gradFill>
                  <a:prstDash val="solid"/>
                  <a:round/>
                  <a:headEnd type="none" w="med" len="med"/>
                  <a:tailEnd type="none" w="med" len="med"/>
                </a:ln>
                <a:effectLst/>
              </p:spPr>
              <p:txBody>
                <a:bodyPr vert="horz" wrap="square" lIns="91440" tIns="45720" rIns="91440" bIns="45720" rtlCol="0" anchor="t" compatLnSpc="1"/>
                <a:lstStyle/>
                <a:p>
                  <a:pPr rtl="0"/>
                  <a:endParaRPr kumimoji="0" lang="ja-JP" altLang="en-US" sz="1350" noProof="0"/>
                </a:p>
              </p:txBody>
            </p:sp>
            <p:sp>
              <p:nvSpPr>
                <p:cNvPr id="33" name="フリーフォーム 32"/>
                <p:cNvSpPr>
                  <a:spLocks/>
                </p:cNvSpPr>
                <p:nvPr/>
              </p:nvSpPr>
              <p:spPr bwMode="auto">
                <a:xfrm rot="21435692">
                  <a:off x="-14309" y="290003"/>
                  <a:ext cx="9175812" cy="530352"/>
                </a:xfrm>
                <a:custGeom>
                  <a:avLst>
                    <a:gd name="A1" fmla="val 0"/>
                    <a:gd name="A2" fmla="val 0"/>
                    <a:gd name="A3" fmla="val 0"/>
                    <a:gd name="A4" fmla="val 0"/>
                    <a:gd name="A5" fmla="val 0"/>
                    <a:gd name="A6" fmla="val 0"/>
                    <a:gd name="A7" fmla="val 0"/>
                    <a:gd name="A8" fmla="val 0"/>
                  </a:avLst>
                  <a:gdLst/>
                  <a:ahLst/>
                  <a:cxnLst>
                    <a:cxn ang="0">
                      <a:pos x="0" y="732"/>
                    </a:cxn>
                    <a:cxn ang="0">
                      <a:pos x="1638" y="228"/>
                    </a:cxn>
                    <a:cxn ang="0">
                      <a:pos x="4122" y="816"/>
                    </a:cxn>
                    <a:cxn ang="0">
                      <a:pos x="5766" y="0"/>
                    </a:cxn>
                  </a:cxnLst>
                  <a:rect l="0" t="0" r="0" b="0"/>
                  <a:pathLst>
                    <a:path w="5766" h="854">
                      <a:moveTo>
                        <a:pt x="0" y="732"/>
                      </a:moveTo>
                      <a:cubicBezTo>
                        <a:pt x="273" y="647"/>
                        <a:pt x="951" y="214"/>
                        <a:pt x="1638" y="228"/>
                      </a:cubicBezTo>
                      <a:cubicBezTo>
                        <a:pt x="2325" y="242"/>
                        <a:pt x="3434" y="854"/>
                        <a:pt x="4122" y="816"/>
                      </a:cubicBezTo>
                      <a:cubicBezTo>
                        <a:pt x="4810" y="778"/>
                        <a:pt x="5424" y="170"/>
                        <a:pt x="5766" y="0"/>
                      </a:cubicBezTo>
                    </a:path>
                  </a:pathLst>
                </a:custGeom>
                <a:noFill/>
                <a:ln w="9525" cap="flat" cmpd="sng" algn="ctr">
                  <a:gradFill>
                    <a:gsLst>
                      <a:gs pos="74000">
                        <a:schemeClr val="accent4"/>
                      </a:gs>
                      <a:gs pos="44000">
                        <a:schemeClr val="accent1"/>
                      </a:gs>
                      <a:gs pos="33000">
                        <a:schemeClr val="accent2">
                          <a:alpha val="56000"/>
                        </a:schemeClr>
                      </a:gs>
                    </a:gsLst>
                    <a:lin ang="5400000" scaled="1"/>
                  </a:gradFill>
                  <a:prstDash val="solid"/>
                  <a:round/>
                  <a:headEnd type="none" w="med" len="med"/>
                  <a:tailEnd type="none" w="med" len="med"/>
                </a:ln>
                <a:effectLst/>
              </p:spPr>
              <p:txBody>
                <a:bodyPr vert="horz" wrap="square" lIns="91440" tIns="45720" rIns="91440" bIns="45720" rtlCol="0" anchor="t" compatLnSpc="1"/>
                <a:lstStyle/>
                <a:p>
                  <a:pPr rtl="0"/>
                  <a:endParaRPr kumimoji="0" lang="ja-JP" altLang="en-US" sz="1350" noProof="0"/>
                </a:p>
              </p:txBody>
            </p:sp>
          </p:grpSp>
        </p:grpSp>
      </p:grpSp>
      <p:sp>
        <p:nvSpPr>
          <p:cNvPr id="9" name="タイトル プレースホルダー 8"/>
          <p:cNvSpPr>
            <a:spLocks noGrp="1"/>
          </p:cNvSpPr>
          <p:nvPr>
            <p:ph type="title"/>
          </p:nvPr>
        </p:nvSpPr>
        <p:spPr>
          <a:xfrm>
            <a:off x="457200" y="311943"/>
            <a:ext cx="8229600" cy="1143000"/>
          </a:xfrm>
          <a:prstGeom prst="rect">
            <a:avLst/>
          </a:prstGeom>
        </p:spPr>
        <p:txBody>
          <a:bodyPr vert="horz" lIns="0" rIns="0" bIns="0" rtlCol="0" anchor="b">
            <a:normAutofit/>
          </a:bodyPr>
          <a:lstStyle/>
          <a:p>
            <a:pPr rtl="0"/>
            <a:r>
              <a:rPr lang="ja-JP" altLang="en-US" noProof="0"/>
              <a:t>クリックしてマスター タイトルのスタイルを編集</a:t>
            </a:r>
            <a:endParaRPr kumimoji="0" lang="ja-JP" altLang="en-US" noProof="0"/>
          </a:p>
        </p:txBody>
      </p:sp>
      <p:sp>
        <p:nvSpPr>
          <p:cNvPr id="30" name="テキスト プレースホルダー 29"/>
          <p:cNvSpPr>
            <a:spLocks noGrp="1"/>
          </p:cNvSpPr>
          <p:nvPr>
            <p:ph type="body" idx="1"/>
          </p:nvPr>
        </p:nvSpPr>
        <p:spPr>
          <a:xfrm>
            <a:off x="457200" y="1628163"/>
            <a:ext cx="8229600" cy="4343400"/>
          </a:xfrm>
          <a:prstGeom prst="rect">
            <a:avLst/>
          </a:prstGeom>
        </p:spPr>
        <p:txBody>
          <a:bodyPr vert="horz" rtlCol="0">
            <a:normAutofit/>
          </a:bodyPr>
          <a:lstStyle/>
          <a:p>
            <a:pPr lvl="0" rtl="0" eaLnBrk="1" latinLnBrk="0" hangingPunct="1"/>
            <a:r>
              <a:rPr lang="ja-JP" altLang="en-US" noProof="0"/>
              <a:t>クリックしてマスター テキストのスタイルを編集</a:t>
            </a:r>
          </a:p>
          <a:p>
            <a:pPr lvl="1" rtl="0" eaLnBrk="1" latinLnBrk="0" hangingPunct="1"/>
            <a:r>
              <a:rPr lang="ja-JP" altLang="en-US" noProof="0"/>
              <a:t>第 </a:t>
            </a:r>
            <a:r>
              <a:rPr lang="en-US" altLang="ja-JP" noProof="0"/>
              <a:t>2 </a:t>
            </a:r>
            <a:r>
              <a:rPr lang="ja-JP" altLang="en-US" noProof="0"/>
              <a:t>レベル</a:t>
            </a:r>
          </a:p>
          <a:p>
            <a:pPr lvl="2" rtl="0" eaLnBrk="1" latinLnBrk="0" hangingPunct="1"/>
            <a:r>
              <a:rPr lang="ja-JP" altLang="en-US" noProof="0"/>
              <a:t>第 </a:t>
            </a:r>
            <a:r>
              <a:rPr lang="en-US" altLang="ja-JP" noProof="0"/>
              <a:t>3 </a:t>
            </a:r>
            <a:r>
              <a:rPr lang="ja-JP" altLang="en-US" noProof="0"/>
              <a:t>レベル</a:t>
            </a:r>
          </a:p>
          <a:p>
            <a:pPr lvl="3" rtl="0" eaLnBrk="1" latinLnBrk="0" hangingPunct="1"/>
            <a:r>
              <a:rPr lang="ja-JP" altLang="en-US" noProof="0"/>
              <a:t>第 </a:t>
            </a:r>
            <a:r>
              <a:rPr lang="en-US" altLang="ja-JP" noProof="0"/>
              <a:t>4 </a:t>
            </a:r>
            <a:r>
              <a:rPr lang="ja-JP" altLang="en-US" noProof="0"/>
              <a:t>レベル</a:t>
            </a:r>
          </a:p>
          <a:p>
            <a:pPr lvl="4" rtl="0" eaLnBrk="1" latinLnBrk="0" hangingPunct="1"/>
            <a:r>
              <a:rPr lang="ja-JP" altLang="en-US" noProof="0"/>
              <a:t>第 </a:t>
            </a:r>
            <a:r>
              <a:rPr lang="en-US" altLang="ja-JP" noProof="0"/>
              <a:t>5 </a:t>
            </a:r>
            <a:r>
              <a:rPr lang="ja-JP" altLang="en-US" noProof="0"/>
              <a:t>レベル</a:t>
            </a:r>
          </a:p>
        </p:txBody>
      </p:sp>
      <p:sp>
        <p:nvSpPr>
          <p:cNvPr id="10" name="日付プレースホルダー 9"/>
          <p:cNvSpPr>
            <a:spLocks noGrp="1"/>
          </p:cNvSpPr>
          <p:nvPr>
            <p:ph type="dt" sz="half" idx="2"/>
          </p:nvPr>
        </p:nvSpPr>
        <p:spPr>
          <a:xfrm>
            <a:off x="457200" y="6356352"/>
            <a:ext cx="2133600" cy="365125"/>
          </a:xfrm>
          <a:prstGeom prst="rect">
            <a:avLst/>
          </a:prstGeom>
        </p:spPr>
        <p:txBody>
          <a:bodyPr vert="horz" lIns="0" tIns="0" rIns="0" bIns="0" rtlCol="0" anchor="b"/>
          <a:lstStyle>
            <a:lvl1pPr algn="l" eaLnBrk="1" latinLnBrk="0" hangingPunct="1">
              <a:defRPr kumimoji="0" sz="825">
                <a:solidFill>
                  <a:schemeClr val="tx1"/>
                </a:solidFill>
                <a:latin typeface="ＭＳ 明朝" panose="02020609040205080304" pitchFamily="17" charset="-128"/>
                <a:ea typeface="ＭＳ 明朝" panose="02020609040205080304" pitchFamily="17" charset="-128"/>
              </a:defRPr>
            </a:lvl1pPr>
          </a:lstStyle>
          <a:p>
            <a:endParaRPr lang="en-US"/>
          </a:p>
        </p:txBody>
      </p:sp>
      <p:sp>
        <p:nvSpPr>
          <p:cNvPr id="22" name="フッター プレースホルダー 21"/>
          <p:cNvSpPr>
            <a:spLocks noGrp="1"/>
          </p:cNvSpPr>
          <p:nvPr>
            <p:ph type="ftr" sz="quarter" idx="3"/>
          </p:nvPr>
        </p:nvSpPr>
        <p:spPr>
          <a:xfrm>
            <a:off x="2667000" y="6356352"/>
            <a:ext cx="3352800" cy="365125"/>
          </a:xfrm>
          <a:prstGeom prst="rect">
            <a:avLst/>
          </a:prstGeom>
        </p:spPr>
        <p:txBody>
          <a:bodyPr vert="horz" lIns="0" tIns="0" rIns="0" bIns="0" rtlCol="0" anchor="b"/>
          <a:lstStyle>
            <a:lvl1pPr algn="l" eaLnBrk="1" latinLnBrk="0" hangingPunct="1">
              <a:defRPr kumimoji="0" sz="825">
                <a:solidFill>
                  <a:schemeClr val="tx1"/>
                </a:solidFill>
                <a:latin typeface="ＭＳ 明朝" panose="02020609040205080304" pitchFamily="17" charset="-128"/>
                <a:ea typeface="ＭＳ 明朝" panose="02020609040205080304" pitchFamily="17" charset="-128"/>
              </a:defRPr>
            </a:lvl1pPr>
          </a:lstStyle>
          <a:p>
            <a:endParaRPr lang="ja-JP" altLang="en-US" noProof="0"/>
          </a:p>
        </p:txBody>
      </p:sp>
      <p:sp>
        <p:nvSpPr>
          <p:cNvPr id="18" name="スライド番号プレースホルダー 17"/>
          <p:cNvSpPr>
            <a:spLocks noGrp="1"/>
          </p:cNvSpPr>
          <p:nvPr>
            <p:ph type="sldNum" sz="quarter" idx="4"/>
          </p:nvPr>
        </p:nvSpPr>
        <p:spPr>
          <a:xfrm>
            <a:off x="7924800" y="6356352"/>
            <a:ext cx="762000" cy="365125"/>
          </a:xfrm>
          <a:prstGeom prst="rect">
            <a:avLst/>
          </a:prstGeom>
        </p:spPr>
        <p:txBody>
          <a:bodyPr vert="horz" lIns="0" tIns="0" rIns="0" bIns="0" rtlCol="0" anchor="b"/>
          <a:lstStyle>
            <a:lvl1pPr algn="r" eaLnBrk="1" latinLnBrk="0" hangingPunct="1">
              <a:defRPr kumimoji="0" sz="2400">
                <a:solidFill>
                  <a:schemeClr val="tx1"/>
                </a:solidFill>
                <a:latin typeface="Consolas" panose="020B0609020204030204" pitchFamily="49" charset="0"/>
                <a:ea typeface="ＭＳ 明朝" panose="02020609040205080304" pitchFamily="17" charset="-128"/>
              </a:defRPr>
            </a:lvl1pPr>
          </a:lstStyle>
          <a:p>
            <a:fld id="{401CF334-2D5C-4859-84A6-CA7E6E43FAEB}" type="slidenum">
              <a:rPr lang="en-US" altLang="ja-JP" smtClean="0"/>
              <a:pPr/>
              <a:t>‹#›</a:t>
            </a:fld>
            <a:endParaRPr lang="ja-JP" altLang="en-US"/>
          </a:p>
        </p:txBody>
      </p:sp>
    </p:spTree>
    <p:extLst>
      <p:ext uri="{BB962C8B-B14F-4D97-AF65-F5344CB8AC3E}">
        <p14:creationId xmlns:p14="http://schemas.microsoft.com/office/powerpoint/2010/main" val="9428528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l" rtl="0" eaLnBrk="1" latinLnBrk="0" hangingPunct="1">
        <a:lnSpc>
          <a:spcPct val="80000"/>
        </a:lnSpc>
        <a:spcBef>
          <a:spcPct val="0"/>
        </a:spcBef>
        <a:buNone/>
        <a:defRPr kumimoji="1" sz="4400" b="0" kern="1200">
          <a:ln>
            <a:noFill/>
          </a:ln>
          <a:solidFill>
            <a:schemeClr val="tx2"/>
          </a:solidFill>
          <a:effectLst/>
          <a:latin typeface="Meiryo UI" panose="020B0604030504040204" pitchFamily="50" charset="-128"/>
          <a:ea typeface="Meiryo UI" panose="020B0604030504040204" pitchFamily="50" charset="-128"/>
          <a:cs typeface="+mj-cs"/>
        </a:defRPr>
      </a:lvl1pPr>
    </p:titleStyle>
    <p:bodyStyle>
      <a:lvl1pPr marL="205740" indent="-205740" algn="l" rtl="0" eaLnBrk="1" latinLnBrk="0" hangingPunct="1">
        <a:spcBef>
          <a:spcPct val="20000"/>
        </a:spcBef>
        <a:buClr>
          <a:schemeClr val="accent3">
            <a:lumMod val="50000"/>
          </a:schemeClr>
        </a:buClr>
        <a:buSzPct val="95000"/>
        <a:buFont typeface="Wingdings 2"/>
        <a:buChar char=""/>
        <a:defRPr kumimoji="1" sz="2800" kern="1200">
          <a:solidFill>
            <a:schemeClr val="tx1"/>
          </a:solidFill>
          <a:latin typeface="Meiryo UI" panose="020B0604030504040204" pitchFamily="50" charset="-128"/>
          <a:ea typeface="Meiryo UI" panose="020B0604030504040204" pitchFamily="50" charset="-128"/>
          <a:cs typeface="+mn-cs"/>
        </a:defRPr>
      </a:lvl1pPr>
      <a:lvl2pPr marL="480060" indent="-185166" algn="l" rtl="0" eaLnBrk="1" latinLnBrk="0" hangingPunct="1">
        <a:spcBef>
          <a:spcPct val="20000"/>
        </a:spcBef>
        <a:buClr>
          <a:schemeClr val="accent1">
            <a:lumMod val="50000"/>
          </a:schemeClr>
        </a:buClr>
        <a:buSzPct val="85000"/>
        <a:buFont typeface="Wingdings 2"/>
        <a:buChar char=""/>
        <a:defRPr kumimoji="1" sz="2800" kern="1200">
          <a:solidFill>
            <a:schemeClr val="tx1"/>
          </a:solidFill>
          <a:latin typeface="Meiryo UI" panose="020B0604030504040204" pitchFamily="50" charset="-128"/>
          <a:ea typeface="Meiryo UI" panose="020B0604030504040204" pitchFamily="50" charset="-128"/>
          <a:cs typeface="+mn-cs"/>
        </a:defRPr>
      </a:lvl2pPr>
      <a:lvl3pPr marL="685800" indent="-185166" algn="l" rtl="0" eaLnBrk="1" latinLnBrk="0" hangingPunct="1">
        <a:spcBef>
          <a:spcPct val="20000"/>
        </a:spcBef>
        <a:buClr>
          <a:schemeClr val="accent2">
            <a:lumMod val="50000"/>
          </a:schemeClr>
        </a:buClr>
        <a:buSzPct val="70000"/>
        <a:buFont typeface="Wingdings 2"/>
        <a:buChar char=""/>
        <a:defRPr kumimoji="1" sz="2000" kern="1200">
          <a:solidFill>
            <a:schemeClr val="tx1"/>
          </a:solidFill>
          <a:latin typeface="Meiryo UI" panose="020B0604030504040204" pitchFamily="50" charset="-128"/>
          <a:ea typeface="Meiryo UI" panose="020B0604030504040204" pitchFamily="50" charset="-128"/>
          <a:cs typeface="+mn-cs"/>
        </a:defRPr>
      </a:lvl3pPr>
      <a:lvl4pPr marL="891540" indent="-157734" algn="l" rtl="0" eaLnBrk="1" latinLnBrk="0" hangingPunct="1">
        <a:spcBef>
          <a:spcPct val="20000"/>
        </a:spcBef>
        <a:buClr>
          <a:schemeClr val="accent3">
            <a:lumMod val="50000"/>
          </a:schemeClr>
        </a:buClr>
        <a:buSzPct val="65000"/>
        <a:buFont typeface="Wingdings 2"/>
        <a:buChar char=""/>
        <a:defRPr kumimoji="1" sz="2000" kern="1200">
          <a:solidFill>
            <a:schemeClr val="tx1"/>
          </a:solidFill>
          <a:latin typeface="Meiryo UI" panose="020B0604030504040204" pitchFamily="50" charset="-128"/>
          <a:ea typeface="Meiryo UI" panose="020B0604030504040204" pitchFamily="50" charset="-128"/>
          <a:cs typeface="+mn-cs"/>
        </a:defRPr>
      </a:lvl4pPr>
      <a:lvl5pPr marL="1097280" indent="-157734" algn="l" rtl="0" eaLnBrk="1" latinLnBrk="0" hangingPunct="1">
        <a:spcBef>
          <a:spcPct val="20000"/>
        </a:spcBef>
        <a:buClr>
          <a:schemeClr val="accent4">
            <a:lumMod val="75000"/>
          </a:schemeClr>
        </a:buClr>
        <a:buSzPct val="65000"/>
        <a:buFont typeface="Wingdings 2"/>
        <a:buChar char=""/>
        <a:defRPr kumimoji="1" sz="2000" kern="1200">
          <a:solidFill>
            <a:schemeClr val="tx1"/>
          </a:solidFill>
          <a:latin typeface="Meiryo UI" panose="020B0604030504040204" pitchFamily="50" charset="-128"/>
          <a:ea typeface="Meiryo UI" panose="020B0604030504040204" pitchFamily="50" charset="-128"/>
          <a:cs typeface="+mn-cs"/>
        </a:defRPr>
      </a:lvl5pPr>
      <a:lvl6pPr marL="1303020" indent="-157734" algn="l" rtl="0" eaLnBrk="1" latinLnBrk="0" hangingPunct="1">
        <a:spcBef>
          <a:spcPct val="20000"/>
        </a:spcBef>
        <a:buClr>
          <a:schemeClr val="accent5">
            <a:lumMod val="50000"/>
          </a:schemeClr>
        </a:buClr>
        <a:buSzPct val="80000"/>
        <a:buFont typeface="Wingdings 2"/>
        <a:buChar char=""/>
        <a:defRPr kumimoji="1" sz="1350" kern="1200">
          <a:solidFill>
            <a:schemeClr val="tx1"/>
          </a:solidFill>
          <a:latin typeface="+mn-lt"/>
          <a:ea typeface="+mn-ea"/>
          <a:cs typeface="+mn-cs"/>
        </a:defRPr>
      </a:lvl6pPr>
      <a:lvl7pPr marL="1440180" indent="-137160" algn="l" rtl="0" eaLnBrk="1" latinLnBrk="0" hangingPunct="1">
        <a:spcBef>
          <a:spcPct val="20000"/>
        </a:spcBef>
        <a:buClr>
          <a:schemeClr val="accent6">
            <a:lumMod val="75000"/>
          </a:schemeClr>
        </a:buClr>
        <a:buSzPct val="80000"/>
        <a:buFont typeface="Wingdings 2"/>
        <a:buChar char=""/>
        <a:defRPr kumimoji="1" sz="1200" kern="1200" baseline="0">
          <a:solidFill>
            <a:schemeClr val="tx1"/>
          </a:solidFill>
          <a:latin typeface="+mn-lt"/>
          <a:ea typeface="+mn-ea"/>
          <a:cs typeface="+mn-cs"/>
        </a:defRPr>
      </a:lvl7pPr>
      <a:lvl8pPr marL="1645920" indent="-137160" algn="l" rtl="0" eaLnBrk="1" latinLnBrk="0" hangingPunct="1">
        <a:spcBef>
          <a:spcPct val="20000"/>
        </a:spcBef>
        <a:buClr>
          <a:schemeClr val="tx2"/>
        </a:buClr>
        <a:buChar char="•"/>
        <a:defRPr kumimoji="1" sz="1200" kern="1200">
          <a:solidFill>
            <a:schemeClr val="tx1"/>
          </a:solidFill>
          <a:latin typeface="+mn-lt"/>
          <a:ea typeface="+mn-ea"/>
          <a:cs typeface="+mn-cs"/>
        </a:defRPr>
      </a:lvl8pPr>
      <a:lvl9pPr marL="1714500" indent="0" algn="l" rtl="0" eaLnBrk="1" latinLnBrk="0" hangingPunct="1">
        <a:spcBef>
          <a:spcPct val="20000"/>
        </a:spcBef>
        <a:buClr>
          <a:schemeClr val="tx2"/>
        </a:buClr>
        <a:buFontTx/>
        <a:buNone/>
        <a:defRPr kumimoji="1" sz="1050" kern="1200" baseline="0">
          <a:solidFill>
            <a:schemeClr val="tx1"/>
          </a:solidFill>
          <a:latin typeface="+mn-lt"/>
          <a:ea typeface="+mn-ea"/>
          <a:cs typeface="+mn-cs"/>
        </a:defRPr>
      </a:lvl9pPr>
    </p:bodyStyle>
    <p:otherStyle>
      <a:lvl1pPr marL="0" algn="l" rtl="0" eaLnBrk="1" latinLnBrk="0" hangingPunct="1">
        <a:defRPr kumimoji="1" kern="1200">
          <a:solidFill>
            <a:schemeClr val="tx1"/>
          </a:solidFill>
          <a:latin typeface="+mn-lt"/>
          <a:ea typeface="+mn-ea"/>
          <a:cs typeface="+mn-cs"/>
        </a:defRPr>
      </a:lvl1pPr>
      <a:lvl2pPr marL="342900" algn="l" rtl="0" eaLnBrk="1" latinLnBrk="0" hangingPunct="1">
        <a:defRPr kumimoji="1" kern="1200">
          <a:solidFill>
            <a:schemeClr val="tx1"/>
          </a:solidFill>
          <a:latin typeface="+mn-lt"/>
          <a:ea typeface="+mn-ea"/>
          <a:cs typeface="+mn-cs"/>
        </a:defRPr>
      </a:lvl2pPr>
      <a:lvl3pPr marL="685800" algn="l" rtl="0" eaLnBrk="1" latinLnBrk="0" hangingPunct="1">
        <a:defRPr kumimoji="1" kern="1200">
          <a:solidFill>
            <a:schemeClr val="tx1"/>
          </a:solidFill>
          <a:latin typeface="+mn-lt"/>
          <a:ea typeface="+mn-ea"/>
          <a:cs typeface="+mn-cs"/>
        </a:defRPr>
      </a:lvl3pPr>
      <a:lvl4pPr marL="1028700" algn="l" rtl="0" eaLnBrk="1" latinLnBrk="0" hangingPunct="1">
        <a:defRPr kumimoji="1" kern="1200">
          <a:solidFill>
            <a:schemeClr val="tx1"/>
          </a:solidFill>
          <a:latin typeface="+mn-lt"/>
          <a:ea typeface="+mn-ea"/>
          <a:cs typeface="+mn-cs"/>
        </a:defRPr>
      </a:lvl4pPr>
      <a:lvl5pPr marL="1371600" algn="l" rtl="0" eaLnBrk="1" latinLnBrk="0" hangingPunct="1">
        <a:defRPr kumimoji="1" kern="1200">
          <a:solidFill>
            <a:schemeClr val="tx1"/>
          </a:solidFill>
          <a:latin typeface="+mn-lt"/>
          <a:ea typeface="+mn-ea"/>
          <a:cs typeface="+mn-cs"/>
        </a:defRPr>
      </a:lvl5pPr>
      <a:lvl6pPr marL="1714500" algn="l" rtl="0" eaLnBrk="1" latinLnBrk="0" hangingPunct="1">
        <a:defRPr kumimoji="1" kern="1200">
          <a:solidFill>
            <a:schemeClr val="tx1"/>
          </a:solidFill>
          <a:latin typeface="+mn-lt"/>
          <a:ea typeface="+mn-ea"/>
          <a:cs typeface="+mn-cs"/>
        </a:defRPr>
      </a:lvl6pPr>
      <a:lvl7pPr marL="2057400" algn="l" rtl="0" eaLnBrk="1" latinLnBrk="0" hangingPunct="1">
        <a:defRPr kumimoji="1" kern="1200">
          <a:solidFill>
            <a:schemeClr val="tx1"/>
          </a:solidFill>
          <a:latin typeface="+mn-lt"/>
          <a:ea typeface="+mn-ea"/>
          <a:cs typeface="+mn-cs"/>
        </a:defRPr>
      </a:lvl7pPr>
      <a:lvl8pPr marL="2400300" algn="l" rtl="0" eaLnBrk="1" latinLnBrk="0" hangingPunct="1">
        <a:defRPr kumimoji="1" kern="1200">
          <a:solidFill>
            <a:schemeClr val="tx1"/>
          </a:solidFill>
          <a:latin typeface="+mn-lt"/>
          <a:ea typeface="+mn-ea"/>
          <a:cs typeface="+mn-cs"/>
        </a:defRPr>
      </a:lvl8pPr>
      <a:lvl9pPr marL="2743200" algn="l" rtl="0" eaLnBrk="1" latinLnBrk="0" hangingPunct="1">
        <a:defRPr kumimoji="1"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テキスト ボックス 5">
            <a:extLst>
              <a:ext uri="{FF2B5EF4-FFF2-40B4-BE49-F238E27FC236}">
                <a16:creationId xmlns:a16="http://schemas.microsoft.com/office/drawing/2014/main" id="{F0927101-714E-47A1-B96A-CAA71FBA59FC}"/>
              </a:ext>
            </a:extLst>
          </p:cNvPr>
          <p:cNvSpPr txBox="1"/>
          <p:nvPr/>
        </p:nvSpPr>
        <p:spPr>
          <a:xfrm>
            <a:off x="805571" y="1814499"/>
            <a:ext cx="7119229" cy="769441"/>
          </a:xfrm>
          <a:prstGeom prst="rect">
            <a:avLst/>
          </a:prstGeom>
          <a:noFill/>
          <a:ln>
            <a:noFill/>
          </a:ln>
        </p:spPr>
        <p:txBody>
          <a:bodyPr wrap="square" rtlCol="0">
            <a:spAutoFit/>
          </a:bodyPr>
          <a:lstStyle/>
          <a:p>
            <a:r>
              <a:rPr kumimoji="1" lang="en-US" altLang="ja-JP" sz="4400" dirty="0">
                <a:latin typeface="Yu Gothic UI" panose="020B0500000000000000" pitchFamily="50" charset="-128"/>
                <a:ea typeface="Yu Gothic UI" panose="020B0500000000000000" pitchFamily="50" charset="-128"/>
              </a:rPr>
              <a:t>k-means</a:t>
            </a:r>
            <a:r>
              <a:rPr kumimoji="1" lang="ja-JP" altLang="en-US" sz="4400" dirty="0">
                <a:latin typeface="Yu Gothic UI" panose="020B0500000000000000" pitchFamily="50" charset="-128"/>
                <a:ea typeface="Yu Gothic UI" panose="020B0500000000000000" pitchFamily="50" charset="-128"/>
              </a:rPr>
              <a:t> 法</a:t>
            </a:r>
            <a:endParaRPr kumimoji="1" lang="en-US" altLang="ja-JP" sz="4400" dirty="0">
              <a:latin typeface="Yu Gothic UI" panose="020B0500000000000000" pitchFamily="50" charset="-128"/>
              <a:ea typeface="Yu Gothic UI" panose="020B0500000000000000" pitchFamily="50" charset="-128"/>
            </a:endParaRPr>
          </a:p>
        </p:txBody>
      </p:sp>
      <p:sp>
        <p:nvSpPr>
          <p:cNvPr id="8" name="スライド番号プレースホルダー 7">
            <a:extLst>
              <a:ext uri="{FF2B5EF4-FFF2-40B4-BE49-F238E27FC236}">
                <a16:creationId xmlns:a16="http://schemas.microsoft.com/office/drawing/2014/main" id="{A662F20C-5E64-47B0-83B0-8CE6BDC342A4}"/>
              </a:ext>
            </a:extLst>
          </p:cNvPr>
          <p:cNvSpPr>
            <a:spLocks noGrp="1"/>
          </p:cNvSpPr>
          <p:nvPr>
            <p:ph type="sldNum" sz="quarter" idx="12"/>
          </p:nvPr>
        </p:nvSpPr>
        <p:spPr/>
        <p:txBody>
          <a:bodyPr/>
          <a:lstStyle/>
          <a:p>
            <a:fld id="{579DC3E3-8F63-4818-8CF8-10C1800B9DAA}" type="slidenum">
              <a:rPr lang="en-US" altLang="ja-JP" sz="2400" smtClean="0"/>
              <a:pPr/>
              <a:t>1</a:t>
            </a:fld>
            <a:endParaRPr lang="en-US" altLang="ja-JP" sz="2400"/>
          </a:p>
        </p:txBody>
      </p:sp>
      <p:sp>
        <p:nvSpPr>
          <p:cNvPr id="9" name="テキスト ボックス 8">
            <a:extLst>
              <a:ext uri="{FF2B5EF4-FFF2-40B4-BE49-F238E27FC236}">
                <a16:creationId xmlns:a16="http://schemas.microsoft.com/office/drawing/2014/main" id="{91760D31-10B7-4B4C-96A9-CEB4AB5240AC}"/>
              </a:ext>
            </a:extLst>
          </p:cNvPr>
          <p:cNvSpPr txBox="1"/>
          <p:nvPr/>
        </p:nvSpPr>
        <p:spPr>
          <a:xfrm>
            <a:off x="6125871" y="5451235"/>
            <a:ext cx="2108269" cy="707886"/>
          </a:xfrm>
          <a:prstGeom prst="rect">
            <a:avLst/>
          </a:prstGeom>
          <a:noFill/>
          <a:ln>
            <a:noFill/>
          </a:ln>
        </p:spPr>
        <p:txBody>
          <a:bodyPr wrap="none" rtlCol="0">
            <a:spAutoFit/>
          </a:bodyPr>
          <a:lstStyle/>
          <a:p>
            <a:pPr algn="r"/>
            <a:r>
              <a:rPr kumimoji="1" lang="ja-JP" altLang="en-US" sz="2000">
                <a:latin typeface="Yu Gothic UI" panose="020B0500000000000000" pitchFamily="50" charset="-128"/>
                <a:ea typeface="Yu Gothic UI" panose="020B0500000000000000" pitchFamily="50" charset="-128"/>
              </a:rPr>
              <a:t>発表者</a:t>
            </a:r>
            <a:r>
              <a:rPr kumimoji="1" lang="en-US" altLang="ja-JP" sz="2000">
                <a:latin typeface="Yu Gothic UI" panose="020B0500000000000000" pitchFamily="50" charset="-128"/>
                <a:ea typeface="Yu Gothic UI" panose="020B0500000000000000" pitchFamily="50" charset="-128"/>
              </a:rPr>
              <a:t>:</a:t>
            </a:r>
            <a:r>
              <a:rPr kumimoji="1" lang="ja-JP" altLang="en-US" sz="2000">
                <a:latin typeface="Yu Gothic UI" panose="020B0500000000000000" pitchFamily="50" charset="-128"/>
                <a:ea typeface="Yu Gothic UI" panose="020B0500000000000000" pitchFamily="50" charset="-128"/>
              </a:rPr>
              <a:t> 栗原光祐</a:t>
            </a:r>
            <a:endParaRPr kumimoji="1" lang="en-US" altLang="ja-JP" sz="2000">
              <a:latin typeface="Yu Gothic UI" panose="020B0500000000000000" pitchFamily="50" charset="-128"/>
              <a:ea typeface="Yu Gothic UI" panose="020B0500000000000000" pitchFamily="50" charset="-128"/>
            </a:endParaRPr>
          </a:p>
          <a:p>
            <a:pPr algn="r"/>
            <a:r>
              <a:rPr kumimoji="1" lang="en-US" altLang="ja-JP" sz="2000">
                <a:latin typeface="Yu Gothic UI" panose="020B0500000000000000" pitchFamily="50" charset="-128"/>
                <a:ea typeface="Yu Gothic UI" panose="020B0500000000000000" pitchFamily="50" charset="-128"/>
              </a:rPr>
              <a:t>2019/6/25 (</a:t>
            </a:r>
            <a:r>
              <a:rPr kumimoji="1" lang="ja-JP" altLang="en-US" sz="2000">
                <a:latin typeface="Yu Gothic UI" panose="020B0500000000000000" pitchFamily="50" charset="-128"/>
                <a:ea typeface="Yu Gothic UI" panose="020B0500000000000000" pitchFamily="50" charset="-128"/>
              </a:rPr>
              <a:t>火</a:t>
            </a:r>
            <a:r>
              <a:rPr kumimoji="1" lang="en-US" altLang="ja-JP" sz="2000">
                <a:latin typeface="Yu Gothic UI" panose="020B0500000000000000" pitchFamily="50" charset="-128"/>
                <a:ea typeface="Yu Gothic UI" panose="020B0500000000000000" pitchFamily="50" charset="-128"/>
              </a:rPr>
              <a:t>)</a:t>
            </a:r>
          </a:p>
        </p:txBody>
      </p:sp>
    </p:spTree>
    <p:extLst>
      <p:ext uri="{BB962C8B-B14F-4D97-AF65-F5344CB8AC3E}">
        <p14:creationId xmlns:p14="http://schemas.microsoft.com/office/powerpoint/2010/main" val="3549628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テキスト ボックス 10">
            <a:extLst>
              <a:ext uri="{FF2B5EF4-FFF2-40B4-BE49-F238E27FC236}">
                <a16:creationId xmlns:a16="http://schemas.microsoft.com/office/drawing/2014/main" id="{249403FE-B70B-4C04-A1BF-E1636FAD7F3F}"/>
              </a:ext>
            </a:extLst>
          </p:cNvPr>
          <p:cNvSpPr txBox="1"/>
          <p:nvPr/>
        </p:nvSpPr>
        <p:spPr>
          <a:xfrm>
            <a:off x="590550" y="3025094"/>
            <a:ext cx="7579447" cy="738664"/>
          </a:xfrm>
          <a:prstGeom prst="rect">
            <a:avLst/>
          </a:prstGeom>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r>
              <a:rPr kumimoji="1" lang="ja-JP" altLang="en-US" sz="2400" dirty="0">
                <a:solidFill>
                  <a:schemeClr val="tx1"/>
                </a:solidFill>
                <a:latin typeface="Yu Gothic UI" panose="020B0500000000000000" pitchFamily="50" charset="-128"/>
                <a:ea typeface="Yu Gothic UI" panose="020B0500000000000000" pitchFamily="50" charset="-128"/>
              </a:rPr>
              <a:t>教師なしデータ分類法</a:t>
            </a:r>
            <a:endParaRPr kumimoji="1" lang="en-US" altLang="ja-JP" sz="2400" dirty="0">
              <a:solidFill>
                <a:schemeClr val="tx1"/>
              </a:solidFill>
              <a:latin typeface="Yu Gothic UI" panose="020B0500000000000000" pitchFamily="50" charset="-128"/>
              <a:ea typeface="Yu Gothic UI" panose="020B0500000000000000" pitchFamily="50" charset="-128"/>
            </a:endParaRPr>
          </a:p>
          <a:p>
            <a:r>
              <a:rPr kumimoji="1" lang="ja-JP" altLang="en-US" dirty="0">
                <a:solidFill>
                  <a:schemeClr val="tx1"/>
                </a:solidFill>
                <a:latin typeface="Yu Gothic UI" panose="020B0500000000000000" pitchFamily="50" charset="-128"/>
                <a:ea typeface="Yu Gothic UI" panose="020B0500000000000000" pitchFamily="50" charset="-128"/>
              </a:rPr>
              <a:t>すなわち、与えられたデータを</a:t>
            </a:r>
            <a:r>
              <a:rPr kumimoji="1" lang="ja-JP" altLang="en-US" dirty="0">
                <a:solidFill>
                  <a:srgbClr val="C00000"/>
                </a:solidFill>
                <a:latin typeface="Yu Gothic UI" panose="020B0500000000000000" pitchFamily="50" charset="-128"/>
                <a:ea typeface="Yu Gothic UI" panose="020B0500000000000000" pitchFamily="50" charset="-128"/>
              </a:rPr>
              <a:t>外的基準なし</a:t>
            </a:r>
            <a:r>
              <a:rPr kumimoji="1" lang="ja-JP" altLang="en-US" dirty="0">
                <a:solidFill>
                  <a:schemeClr val="tx1"/>
                </a:solidFill>
                <a:latin typeface="Yu Gothic UI" panose="020B0500000000000000" pitchFamily="50" charset="-128"/>
                <a:ea typeface="Yu Gothic UI" panose="020B0500000000000000" pitchFamily="50" charset="-128"/>
              </a:rPr>
              <a:t>に自動的に分類する手法</a:t>
            </a:r>
          </a:p>
        </p:txBody>
      </p:sp>
      <p:sp>
        <p:nvSpPr>
          <p:cNvPr id="3" name="タイトル 2"/>
          <p:cNvSpPr>
            <a:spLocks noGrp="1"/>
          </p:cNvSpPr>
          <p:nvPr>
            <p:ph type="title"/>
          </p:nvPr>
        </p:nvSpPr>
        <p:spPr>
          <a:xfrm>
            <a:off x="457200" y="259530"/>
            <a:ext cx="8229600" cy="1143000"/>
          </a:xfrm>
        </p:spPr>
        <p:txBody>
          <a:bodyPr rtlCol="0">
            <a:normAutofit/>
          </a:bodyPr>
          <a:lstStyle/>
          <a:p>
            <a:pPr marL="72000" rtl="0">
              <a:spcBef>
                <a:spcPts val="600"/>
              </a:spcBef>
            </a:pPr>
            <a:r>
              <a:rPr lang="en-US" altLang="ja-JP" sz="3600" dirty="0">
                <a:latin typeface="Yu Gothic UI" panose="020B0500000000000000" pitchFamily="50" charset="-128"/>
                <a:ea typeface="Yu Gothic UI" panose="020B0500000000000000" pitchFamily="50" charset="-128"/>
              </a:rPr>
              <a:t>k-means </a:t>
            </a:r>
            <a:r>
              <a:rPr lang="ja-JP" altLang="en-US" sz="3600" dirty="0">
                <a:latin typeface="Yu Gothic UI" panose="020B0500000000000000" pitchFamily="50" charset="-128"/>
                <a:ea typeface="Yu Gothic UI" panose="020B0500000000000000" pitchFamily="50" charset="-128"/>
              </a:rPr>
              <a:t>法</a:t>
            </a:r>
          </a:p>
        </p:txBody>
      </p:sp>
      <p:sp>
        <p:nvSpPr>
          <p:cNvPr id="4" name="スライド番号プレースホルダー 3">
            <a:extLst>
              <a:ext uri="{FF2B5EF4-FFF2-40B4-BE49-F238E27FC236}">
                <a16:creationId xmlns:a16="http://schemas.microsoft.com/office/drawing/2014/main" id="{BD94748A-4836-441C-B1DD-60EA03A23419}"/>
              </a:ext>
            </a:extLst>
          </p:cNvPr>
          <p:cNvSpPr>
            <a:spLocks noGrp="1"/>
          </p:cNvSpPr>
          <p:nvPr>
            <p:ph type="sldNum" sz="quarter" idx="12"/>
          </p:nvPr>
        </p:nvSpPr>
        <p:spPr/>
        <p:txBody>
          <a:bodyPr/>
          <a:lstStyle/>
          <a:p>
            <a:pPr rtl="0"/>
            <a:fld id="{401CF334-2D5C-4859-84A6-CA7E6E43FAEB}" type="slidenum">
              <a:rPr lang="en-US" altLang="ja-JP" noProof="0" smtClean="0"/>
              <a:t>2</a:t>
            </a:fld>
            <a:endParaRPr lang="ja-JP" altLang="en-US" noProof="0"/>
          </a:p>
        </p:txBody>
      </p:sp>
      <p:sp>
        <p:nvSpPr>
          <p:cNvPr id="7" name="テキスト ボックス 6">
            <a:extLst>
              <a:ext uri="{FF2B5EF4-FFF2-40B4-BE49-F238E27FC236}">
                <a16:creationId xmlns:a16="http://schemas.microsoft.com/office/drawing/2014/main" id="{F39B05E8-7B52-48DD-AD6C-027D5EB2845C}"/>
              </a:ext>
            </a:extLst>
          </p:cNvPr>
          <p:cNvSpPr txBox="1"/>
          <p:nvPr/>
        </p:nvSpPr>
        <p:spPr>
          <a:xfrm>
            <a:off x="457198" y="1478783"/>
            <a:ext cx="7323326" cy="461665"/>
          </a:xfrm>
          <a:prstGeom prst="rect">
            <a:avLst/>
          </a:prstGeom>
          <a:noFill/>
          <a:ln>
            <a:noFill/>
          </a:ln>
        </p:spPr>
        <p:txBody>
          <a:bodyPr wrap="square" rtlCol="0">
            <a:spAutoFit/>
          </a:bodyPr>
          <a:lstStyle/>
          <a:p>
            <a:r>
              <a:rPr kumimoji="1" lang="ja-JP" altLang="en-US" sz="2400" dirty="0">
                <a:latin typeface="Yu Gothic UI" panose="020B0500000000000000" pitchFamily="50" charset="-128"/>
                <a:ea typeface="Yu Gothic UI" panose="020B0500000000000000" pitchFamily="50" charset="-128"/>
              </a:rPr>
              <a:t>クラスタリング手法の </a:t>
            </a:r>
            <a:r>
              <a:rPr kumimoji="1" lang="en-US" altLang="ja-JP" sz="2400" dirty="0">
                <a:latin typeface="Yu Gothic UI" panose="020B0500000000000000" pitchFamily="50" charset="-128"/>
                <a:ea typeface="Yu Gothic UI" panose="020B0500000000000000" pitchFamily="50" charset="-128"/>
              </a:rPr>
              <a:t>1 </a:t>
            </a:r>
            <a:r>
              <a:rPr kumimoji="1" lang="ja-JP" altLang="en-US" sz="2400" dirty="0">
                <a:latin typeface="Yu Gothic UI" panose="020B0500000000000000" pitchFamily="50" charset="-128"/>
                <a:ea typeface="Yu Gothic UI" panose="020B0500000000000000" pitchFamily="50" charset="-128"/>
              </a:rPr>
              <a:t>つ。簡潔なのでよく用いられる。</a:t>
            </a:r>
            <a:endParaRPr kumimoji="1" lang="en-US" altLang="ja-JP" sz="2400" dirty="0">
              <a:latin typeface="Yu Gothic UI" panose="020B0500000000000000" pitchFamily="50" charset="-128"/>
              <a:ea typeface="Yu Gothic UI" panose="020B0500000000000000" pitchFamily="50" charset="-128"/>
            </a:endParaRPr>
          </a:p>
        </p:txBody>
      </p:sp>
      <p:cxnSp>
        <p:nvCxnSpPr>
          <p:cNvPr id="9" name="直線矢印コネクタ 8">
            <a:extLst>
              <a:ext uri="{FF2B5EF4-FFF2-40B4-BE49-F238E27FC236}">
                <a16:creationId xmlns:a16="http://schemas.microsoft.com/office/drawing/2014/main" id="{340CEAC4-F4C2-4468-9CE6-F86BE9A185EB}"/>
              </a:ext>
            </a:extLst>
          </p:cNvPr>
          <p:cNvCxnSpPr>
            <a:cxnSpLocks/>
          </p:cNvCxnSpPr>
          <p:nvPr/>
        </p:nvCxnSpPr>
        <p:spPr>
          <a:xfrm flipV="1">
            <a:off x="1428750" y="1940448"/>
            <a:ext cx="1" cy="1084646"/>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28" name="直線コネクタ 27">
            <a:extLst>
              <a:ext uri="{FF2B5EF4-FFF2-40B4-BE49-F238E27FC236}">
                <a16:creationId xmlns:a16="http://schemas.microsoft.com/office/drawing/2014/main" id="{7664C1EB-3309-4E55-99A6-5162EC2DA879}"/>
              </a:ext>
            </a:extLst>
          </p:cNvPr>
          <p:cNvCxnSpPr/>
          <p:nvPr/>
        </p:nvCxnSpPr>
        <p:spPr>
          <a:xfrm flipH="1">
            <a:off x="590550" y="1940448"/>
            <a:ext cx="1476375" cy="0"/>
          </a:xfrm>
          <a:prstGeom prst="line">
            <a:avLst/>
          </a:prstGeom>
          <a:ln w="19050"/>
        </p:spPr>
        <p:style>
          <a:lnRef idx="1">
            <a:schemeClr val="accent1"/>
          </a:lnRef>
          <a:fillRef idx="0">
            <a:schemeClr val="accent1"/>
          </a:fillRef>
          <a:effectRef idx="0">
            <a:schemeClr val="accent1"/>
          </a:effectRef>
          <a:fontRef idx="minor">
            <a:schemeClr val="tx1"/>
          </a:fontRef>
        </p:style>
      </p:cxnSp>
      <p:sp>
        <p:nvSpPr>
          <p:cNvPr id="29" name="テキスト ボックス 28">
            <a:extLst>
              <a:ext uri="{FF2B5EF4-FFF2-40B4-BE49-F238E27FC236}">
                <a16:creationId xmlns:a16="http://schemas.microsoft.com/office/drawing/2014/main" id="{1CC267EE-59E0-42CF-B15C-C73A85B14255}"/>
              </a:ext>
            </a:extLst>
          </p:cNvPr>
          <p:cNvSpPr txBox="1"/>
          <p:nvPr/>
        </p:nvSpPr>
        <p:spPr>
          <a:xfrm>
            <a:off x="590550" y="4229057"/>
            <a:ext cx="7867653" cy="830997"/>
          </a:xfrm>
          <a:prstGeom prst="rect">
            <a:avLst/>
          </a:prstGeom>
          <a:noFill/>
          <a:ln>
            <a:noFill/>
          </a:ln>
        </p:spPr>
        <p:txBody>
          <a:bodyPr wrap="square" rtlCol="0">
            <a:spAutoFit/>
          </a:bodyPr>
          <a:lstStyle/>
          <a:p>
            <a:r>
              <a:rPr kumimoji="1" lang="ja-JP" altLang="en-US" sz="2400" dirty="0">
                <a:latin typeface="Yu Gothic UI" panose="020B0500000000000000" pitchFamily="50" charset="-128"/>
                <a:ea typeface="Yu Gothic UI" panose="020B0500000000000000" pitchFamily="50" charset="-128"/>
              </a:rPr>
              <a:t>𝑘</a:t>
            </a:r>
            <a:r>
              <a:rPr kumimoji="1" lang="en-US" altLang="ja-JP" sz="2400" dirty="0">
                <a:latin typeface="Yu Gothic UI" panose="020B0500000000000000" pitchFamily="50" charset="-128"/>
                <a:ea typeface="Yu Gothic UI" panose="020B0500000000000000" pitchFamily="50" charset="-128"/>
              </a:rPr>
              <a:t>-</a:t>
            </a:r>
            <a:r>
              <a:rPr kumimoji="1" lang="ja-JP" altLang="en-US" sz="2400" dirty="0">
                <a:latin typeface="Yu Gothic UI" panose="020B0500000000000000" pitchFamily="50" charset="-128"/>
                <a:ea typeface="Yu Gothic UI" panose="020B0500000000000000" pitchFamily="50" charset="-128"/>
              </a:rPr>
              <a:t>𝑚𝑒𝑎𝑛𝑠 法はランダムに 𝑘 個の点を選んで初期値として用いる得られるのは初期値に依存した</a:t>
            </a:r>
            <a:r>
              <a:rPr kumimoji="1" lang="ja-JP" altLang="en-US" sz="2400" dirty="0">
                <a:solidFill>
                  <a:srgbClr val="C00000"/>
                </a:solidFill>
                <a:latin typeface="Yu Gothic UI" panose="020B0500000000000000" pitchFamily="50" charset="-128"/>
                <a:ea typeface="Yu Gothic UI" panose="020B0500000000000000" pitchFamily="50" charset="-128"/>
              </a:rPr>
              <a:t>局所最適解</a:t>
            </a:r>
            <a:endParaRPr kumimoji="1" lang="ja-JP" altLang="en-US" sz="2400" dirty="0">
              <a:latin typeface="Yu Gothic UI" panose="020B0500000000000000" pitchFamily="50" charset="-128"/>
              <a:ea typeface="Yu Gothic UI" panose="020B0500000000000000" pitchFamily="50" charset="-128"/>
            </a:endParaRPr>
          </a:p>
        </p:txBody>
      </p:sp>
    </p:spTree>
    <p:extLst>
      <p:ext uri="{BB962C8B-B14F-4D97-AF65-F5344CB8AC3E}">
        <p14:creationId xmlns:p14="http://schemas.microsoft.com/office/powerpoint/2010/main" val="3556523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a:xfrm>
            <a:off x="457200" y="259530"/>
            <a:ext cx="8229600" cy="1143000"/>
          </a:xfrm>
        </p:spPr>
        <p:txBody>
          <a:bodyPr rtlCol="0">
            <a:normAutofit/>
          </a:bodyPr>
          <a:lstStyle/>
          <a:p>
            <a:pPr rtl="0"/>
            <a:r>
              <a:rPr lang="ja-JP" altLang="en-US" sz="3600" dirty="0">
                <a:latin typeface="Yu Gothic UI" panose="020B0500000000000000" pitchFamily="50" charset="-128"/>
                <a:ea typeface="Yu Gothic UI" panose="020B0500000000000000" pitchFamily="50" charset="-128"/>
              </a:rPr>
              <a:t>アルゴリズム</a:t>
            </a:r>
          </a:p>
        </p:txBody>
      </p:sp>
      <p:sp>
        <p:nvSpPr>
          <p:cNvPr id="4" name="スライド番号プレースホルダー 3">
            <a:extLst>
              <a:ext uri="{FF2B5EF4-FFF2-40B4-BE49-F238E27FC236}">
                <a16:creationId xmlns:a16="http://schemas.microsoft.com/office/drawing/2014/main" id="{BD94748A-4836-441C-B1DD-60EA03A23419}"/>
              </a:ext>
            </a:extLst>
          </p:cNvPr>
          <p:cNvSpPr>
            <a:spLocks noGrp="1"/>
          </p:cNvSpPr>
          <p:nvPr>
            <p:ph type="sldNum" sz="quarter" idx="12"/>
          </p:nvPr>
        </p:nvSpPr>
        <p:spPr/>
        <p:txBody>
          <a:bodyPr/>
          <a:lstStyle/>
          <a:p>
            <a:pPr rtl="0"/>
            <a:fld id="{401CF334-2D5C-4859-84A6-CA7E6E43FAEB}" type="slidenum">
              <a:rPr lang="en-US" altLang="ja-JP" noProof="0" smtClean="0"/>
              <a:t>3</a:t>
            </a:fld>
            <a:endParaRPr lang="ja-JP" altLang="en-US" noProof="0"/>
          </a:p>
        </p:txBody>
      </p:sp>
      <p:sp>
        <p:nvSpPr>
          <p:cNvPr id="6" name="テキスト ボックス 5">
            <a:extLst>
              <a:ext uri="{FF2B5EF4-FFF2-40B4-BE49-F238E27FC236}">
                <a16:creationId xmlns:a16="http://schemas.microsoft.com/office/drawing/2014/main" id="{7BC757F6-D166-4BA3-AC26-AC149DBCC4CA}"/>
              </a:ext>
            </a:extLst>
          </p:cNvPr>
          <p:cNvSpPr txBox="1"/>
          <p:nvPr/>
        </p:nvSpPr>
        <p:spPr>
          <a:xfrm>
            <a:off x="1116954" y="1710365"/>
            <a:ext cx="5436395" cy="646331"/>
          </a:xfrm>
          <a:prstGeom prst="rect">
            <a:avLst/>
          </a:prstGeom>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lgn="ctr"/>
            <a:r>
              <a:rPr kumimoji="1" lang="ja-JP" altLang="en-US" dirty="0">
                <a:solidFill>
                  <a:schemeClr val="tx1"/>
                </a:solidFill>
                <a:latin typeface="Yu Gothic UI" panose="020B0500000000000000" pitchFamily="50" charset="-128"/>
                <a:ea typeface="Yu Gothic UI" panose="020B0500000000000000" pitchFamily="50" charset="-128"/>
              </a:rPr>
              <a:t>クラスタ数 </a:t>
            </a:r>
            <a:r>
              <a:rPr kumimoji="1" lang="en-US" altLang="ja-JP" dirty="0">
                <a:solidFill>
                  <a:schemeClr val="tx1"/>
                </a:solidFill>
                <a:latin typeface="Yu Gothic UI" panose="020B0500000000000000" pitchFamily="50" charset="-128"/>
                <a:ea typeface="Yu Gothic UI" panose="020B0500000000000000" pitchFamily="50" charset="-128"/>
              </a:rPr>
              <a:t>k </a:t>
            </a:r>
            <a:r>
              <a:rPr kumimoji="1" lang="ja-JP" altLang="en-US" dirty="0">
                <a:solidFill>
                  <a:schemeClr val="tx1"/>
                </a:solidFill>
                <a:latin typeface="Yu Gothic UI" panose="020B0500000000000000" pitchFamily="50" charset="-128"/>
                <a:ea typeface="Yu Gothic UI" panose="020B0500000000000000" pitchFamily="50" charset="-128"/>
              </a:rPr>
              <a:t>を決め、適当に </a:t>
            </a:r>
            <a:r>
              <a:rPr kumimoji="1" lang="en-US" altLang="ja-JP" dirty="0">
                <a:solidFill>
                  <a:schemeClr val="tx1"/>
                </a:solidFill>
                <a:latin typeface="Yu Gothic UI" panose="020B0500000000000000" pitchFamily="50" charset="-128"/>
                <a:ea typeface="Yu Gothic UI" panose="020B0500000000000000" pitchFamily="50" charset="-128"/>
              </a:rPr>
              <a:t>k </a:t>
            </a:r>
            <a:r>
              <a:rPr kumimoji="1" lang="ja-JP" altLang="en-US" dirty="0">
                <a:solidFill>
                  <a:schemeClr val="tx1"/>
                </a:solidFill>
                <a:latin typeface="Yu Gothic UI" panose="020B0500000000000000" pitchFamily="50" charset="-128"/>
                <a:ea typeface="Yu Gothic UI" panose="020B0500000000000000" pitchFamily="50" charset="-128"/>
              </a:rPr>
              <a:t>個の点を選び、</a:t>
            </a:r>
            <a:br>
              <a:rPr kumimoji="1" lang="en-US" altLang="ja-JP" dirty="0">
                <a:solidFill>
                  <a:schemeClr val="tx1"/>
                </a:solidFill>
                <a:latin typeface="Yu Gothic UI" panose="020B0500000000000000" pitchFamily="50" charset="-128"/>
                <a:ea typeface="Yu Gothic UI" panose="020B0500000000000000" pitchFamily="50" charset="-128"/>
              </a:rPr>
            </a:br>
            <a:r>
              <a:rPr kumimoji="1" lang="ja-JP" altLang="en-US" dirty="0">
                <a:solidFill>
                  <a:schemeClr val="tx1"/>
                </a:solidFill>
                <a:latin typeface="Yu Gothic UI" panose="020B0500000000000000" pitchFamily="50" charset="-128"/>
                <a:ea typeface="Yu Gothic UI" panose="020B0500000000000000" pitchFamily="50" charset="-128"/>
              </a:rPr>
              <a:t>それぞれを各クラスタの中心とする</a:t>
            </a:r>
          </a:p>
        </p:txBody>
      </p:sp>
      <p:sp>
        <p:nvSpPr>
          <p:cNvPr id="7" name="テキスト ボックス 6">
            <a:extLst>
              <a:ext uri="{FF2B5EF4-FFF2-40B4-BE49-F238E27FC236}">
                <a16:creationId xmlns:a16="http://schemas.microsoft.com/office/drawing/2014/main" id="{83B0057D-C81B-40A0-B21D-755556D4C019}"/>
              </a:ext>
            </a:extLst>
          </p:cNvPr>
          <p:cNvSpPr txBox="1"/>
          <p:nvPr/>
        </p:nvSpPr>
        <p:spPr>
          <a:xfrm>
            <a:off x="1116954" y="2840049"/>
            <a:ext cx="5436395" cy="646331"/>
          </a:xfrm>
          <a:prstGeom prst="rect">
            <a:avLst/>
          </a:prstGeom>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lgn="ctr"/>
            <a:r>
              <a:rPr kumimoji="1" lang="ja-JP" altLang="en-US" dirty="0">
                <a:solidFill>
                  <a:schemeClr val="tx1"/>
                </a:solidFill>
                <a:latin typeface="Yu Gothic UI" panose="020B0500000000000000" pitchFamily="50" charset="-128"/>
                <a:ea typeface="Yu Gothic UI" panose="020B0500000000000000" pitchFamily="50" charset="-128"/>
              </a:rPr>
              <a:t>各点と各中心の</a:t>
            </a:r>
            <a:r>
              <a:rPr kumimoji="1" lang="ja-JP" altLang="en-US" dirty="0">
                <a:solidFill>
                  <a:srgbClr val="C00000"/>
                </a:solidFill>
                <a:latin typeface="Yu Gothic UI" panose="020B0500000000000000" pitchFamily="50" charset="-128"/>
                <a:ea typeface="Yu Gothic UI" panose="020B0500000000000000" pitchFamily="50" charset="-128"/>
              </a:rPr>
              <a:t>距離</a:t>
            </a:r>
            <a:r>
              <a:rPr kumimoji="1" lang="ja-JP" altLang="en-US" dirty="0">
                <a:solidFill>
                  <a:schemeClr val="tx1"/>
                </a:solidFill>
                <a:latin typeface="Yu Gothic UI" panose="020B0500000000000000" pitchFamily="50" charset="-128"/>
                <a:ea typeface="Yu Gothic UI" panose="020B0500000000000000" pitchFamily="50" charset="-128"/>
              </a:rPr>
              <a:t>を計算し、最も中心が近いクラスタを</a:t>
            </a:r>
            <a:br>
              <a:rPr kumimoji="1" lang="en-US" altLang="ja-JP" dirty="0">
                <a:solidFill>
                  <a:schemeClr val="tx1"/>
                </a:solidFill>
                <a:latin typeface="Yu Gothic UI" panose="020B0500000000000000" pitchFamily="50" charset="-128"/>
                <a:ea typeface="Yu Gothic UI" panose="020B0500000000000000" pitchFamily="50" charset="-128"/>
              </a:rPr>
            </a:br>
            <a:r>
              <a:rPr kumimoji="1" lang="ja-JP" altLang="en-US" dirty="0">
                <a:solidFill>
                  <a:schemeClr val="tx1"/>
                </a:solidFill>
                <a:latin typeface="Yu Gothic UI" panose="020B0500000000000000" pitchFamily="50" charset="-128"/>
                <a:ea typeface="Yu Gothic UI" panose="020B0500000000000000" pitchFamily="50" charset="-128"/>
              </a:rPr>
              <a:t>その点が属するクラスタとする</a:t>
            </a:r>
          </a:p>
        </p:txBody>
      </p:sp>
      <p:sp>
        <p:nvSpPr>
          <p:cNvPr id="8" name="テキスト ボックス 7">
            <a:extLst>
              <a:ext uri="{FF2B5EF4-FFF2-40B4-BE49-F238E27FC236}">
                <a16:creationId xmlns:a16="http://schemas.microsoft.com/office/drawing/2014/main" id="{7E7E961F-90BE-4333-A9CA-A4DD48526976}"/>
              </a:ext>
            </a:extLst>
          </p:cNvPr>
          <p:cNvSpPr txBox="1"/>
          <p:nvPr/>
        </p:nvSpPr>
        <p:spPr>
          <a:xfrm>
            <a:off x="1116953" y="5544829"/>
            <a:ext cx="5436395" cy="646331"/>
          </a:xfrm>
          <a:prstGeom prst="rect">
            <a:avLst/>
          </a:prstGeom>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lgn="ctr"/>
            <a:r>
              <a:rPr kumimoji="1" lang="ja-JP" altLang="en-US" dirty="0">
                <a:solidFill>
                  <a:schemeClr val="tx1"/>
                </a:solidFill>
                <a:latin typeface="Yu Gothic UI" panose="020B0500000000000000" pitchFamily="50" charset="-128"/>
                <a:ea typeface="Yu Gothic UI" panose="020B0500000000000000" pitchFamily="50" charset="-128"/>
              </a:rPr>
              <a:t>各クラスタごとにクラスタ内の全データから</a:t>
            </a:r>
            <a:r>
              <a:rPr kumimoji="1" lang="ja-JP" altLang="en-US" dirty="0">
                <a:solidFill>
                  <a:srgbClr val="C00000"/>
                </a:solidFill>
                <a:latin typeface="Yu Gothic UI" panose="020B0500000000000000" pitchFamily="50" charset="-128"/>
                <a:ea typeface="Yu Gothic UI" panose="020B0500000000000000" pitchFamily="50" charset="-128"/>
              </a:rPr>
              <a:t>重心</a:t>
            </a:r>
            <a:r>
              <a:rPr kumimoji="1" lang="ja-JP" altLang="en-US" dirty="0">
                <a:solidFill>
                  <a:schemeClr val="tx1"/>
                </a:solidFill>
                <a:latin typeface="Yu Gothic UI" panose="020B0500000000000000" pitchFamily="50" charset="-128"/>
                <a:ea typeface="Yu Gothic UI" panose="020B0500000000000000" pitchFamily="50" charset="-128"/>
              </a:rPr>
              <a:t>を計算し、</a:t>
            </a:r>
            <a:endParaRPr kumimoji="1" lang="en-US" altLang="ja-JP" dirty="0">
              <a:solidFill>
                <a:schemeClr val="tx1"/>
              </a:solidFill>
              <a:latin typeface="Yu Gothic UI" panose="020B0500000000000000" pitchFamily="50" charset="-128"/>
              <a:ea typeface="Yu Gothic UI" panose="020B0500000000000000" pitchFamily="50" charset="-128"/>
            </a:endParaRPr>
          </a:p>
          <a:p>
            <a:pPr algn="ctr"/>
            <a:r>
              <a:rPr kumimoji="1" lang="ja-JP" altLang="en-US" dirty="0">
                <a:solidFill>
                  <a:schemeClr val="tx1"/>
                </a:solidFill>
                <a:latin typeface="Yu Gothic UI" panose="020B0500000000000000" pitchFamily="50" charset="-128"/>
                <a:ea typeface="Yu Gothic UI" panose="020B0500000000000000" pitchFamily="50" charset="-128"/>
              </a:rPr>
              <a:t>それを新しいクラスタ中心とする。</a:t>
            </a:r>
          </a:p>
        </p:txBody>
      </p:sp>
      <p:cxnSp>
        <p:nvCxnSpPr>
          <p:cNvPr id="5" name="直線矢印コネクタ 4">
            <a:extLst>
              <a:ext uri="{FF2B5EF4-FFF2-40B4-BE49-F238E27FC236}">
                <a16:creationId xmlns:a16="http://schemas.microsoft.com/office/drawing/2014/main" id="{CD3C3D96-A814-4489-8F48-B1C3B480E360}"/>
              </a:ext>
            </a:extLst>
          </p:cNvPr>
          <p:cNvCxnSpPr>
            <a:stCxn id="6" idx="2"/>
            <a:endCxn id="7" idx="0"/>
          </p:cNvCxnSpPr>
          <p:nvPr/>
        </p:nvCxnSpPr>
        <p:spPr>
          <a:xfrm>
            <a:off x="3835152" y="2356696"/>
            <a:ext cx="0" cy="483353"/>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cxnSp>
        <p:nvCxnSpPr>
          <p:cNvPr id="11" name="直線矢印コネクタ 10">
            <a:extLst>
              <a:ext uri="{FF2B5EF4-FFF2-40B4-BE49-F238E27FC236}">
                <a16:creationId xmlns:a16="http://schemas.microsoft.com/office/drawing/2014/main" id="{FE7BC8D4-75EE-4D25-8EE2-DD866B45DBC0}"/>
              </a:ext>
            </a:extLst>
          </p:cNvPr>
          <p:cNvCxnSpPr>
            <a:cxnSpLocks/>
            <a:stCxn id="12" idx="2"/>
            <a:endCxn id="8" idx="0"/>
          </p:cNvCxnSpPr>
          <p:nvPr/>
        </p:nvCxnSpPr>
        <p:spPr>
          <a:xfrm flipH="1">
            <a:off x="3835151" y="5065852"/>
            <a:ext cx="1" cy="47897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12" name="フローチャート: 判断 11">
            <a:extLst>
              <a:ext uri="{FF2B5EF4-FFF2-40B4-BE49-F238E27FC236}">
                <a16:creationId xmlns:a16="http://schemas.microsoft.com/office/drawing/2014/main" id="{3A8BED5A-7361-43D9-B904-4AF310322223}"/>
              </a:ext>
            </a:extLst>
          </p:cNvPr>
          <p:cNvSpPr/>
          <p:nvPr/>
        </p:nvSpPr>
        <p:spPr>
          <a:xfrm>
            <a:off x="1116954" y="3965357"/>
            <a:ext cx="5436395" cy="1100495"/>
          </a:xfrm>
          <a:prstGeom prst="flowChartDecision">
            <a:avLst/>
          </a:prstGeom>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spAutoFit/>
          </a:bodyPr>
          <a:lstStyle/>
          <a:p>
            <a:pPr algn="ctr"/>
            <a:r>
              <a:rPr kumimoji="1" lang="en-US" altLang="ja-JP" dirty="0">
                <a:solidFill>
                  <a:schemeClr val="tx1"/>
                </a:solidFill>
                <a:latin typeface="Yu Gothic UI" panose="020B0500000000000000" pitchFamily="50" charset="-128"/>
                <a:ea typeface="Yu Gothic UI" panose="020B0500000000000000" pitchFamily="50" charset="-128"/>
              </a:rPr>
              <a:t>1 </a:t>
            </a:r>
            <a:r>
              <a:rPr kumimoji="1" lang="ja-JP" altLang="en-US" dirty="0">
                <a:solidFill>
                  <a:schemeClr val="tx1"/>
                </a:solidFill>
                <a:latin typeface="Yu Gothic UI" panose="020B0500000000000000" pitchFamily="50" charset="-128"/>
                <a:ea typeface="Yu Gothic UI" panose="020B0500000000000000" pitchFamily="50" charset="-128"/>
              </a:rPr>
              <a:t>点も所属が</a:t>
            </a:r>
            <a:r>
              <a:rPr kumimoji="1" lang="ja-JP" altLang="en-US" dirty="0">
                <a:solidFill>
                  <a:srgbClr val="C00000"/>
                </a:solidFill>
                <a:latin typeface="Yu Gothic UI" panose="020B0500000000000000" pitchFamily="50" charset="-128"/>
                <a:ea typeface="Yu Gothic UI" panose="020B0500000000000000" pitchFamily="50" charset="-128"/>
              </a:rPr>
              <a:t>変化しなかった</a:t>
            </a:r>
            <a:endParaRPr kumimoji="1" lang="en-US" altLang="ja-JP" dirty="0">
              <a:solidFill>
                <a:srgbClr val="C00000"/>
              </a:solidFill>
              <a:latin typeface="Yu Gothic UI" panose="020B0500000000000000" pitchFamily="50" charset="-128"/>
              <a:ea typeface="Yu Gothic UI" panose="020B0500000000000000" pitchFamily="50" charset="-128"/>
            </a:endParaRPr>
          </a:p>
          <a:p>
            <a:pPr algn="ctr"/>
            <a:r>
              <a:rPr kumimoji="1" lang="en-US" altLang="ja-JP" dirty="0">
                <a:solidFill>
                  <a:schemeClr val="tx1"/>
                </a:solidFill>
                <a:latin typeface="Yu Gothic UI" panose="020B0500000000000000" pitchFamily="50" charset="-128"/>
                <a:ea typeface="Yu Gothic UI" panose="020B0500000000000000" pitchFamily="50" charset="-128"/>
              </a:rPr>
              <a:t>or </a:t>
            </a:r>
            <a:r>
              <a:rPr kumimoji="1" lang="ja-JP" altLang="en-US" dirty="0">
                <a:solidFill>
                  <a:schemeClr val="tx1"/>
                </a:solidFill>
                <a:latin typeface="Yu Gothic UI" panose="020B0500000000000000" pitchFamily="50" charset="-128"/>
                <a:ea typeface="Yu Gothic UI" panose="020B0500000000000000" pitchFamily="50" charset="-128"/>
              </a:rPr>
              <a:t>ステップ数上限に到達</a:t>
            </a:r>
          </a:p>
        </p:txBody>
      </p:sp>
      <p:cxnSp>
        <p:nvCxnSpPr>
          <p:cNvPr id="16" name="直線矢印コネクタ 15">
            <a:extLst>
              <a:ext uri="{FF2B5EF4-FFF2-40B4-BE49-F238E27FC236}">
                <a16:creationId xmlns:a16="http://schemas.microsoft.com/office/drawing/2014/main" id="{F4AB0F19-E6D1-42CD-86CB-18F56048DD96}"/>
              </a:ext>
            </a:extLst>
          </p:cNvPr>
          <p:cNvCxnSpPr>
            <a:cxnSpLocks/>
            <a:stCxn id="7" idx="2"/>
            <a:endCxn id="12" idx="0"/>
          </p:cNvCxnSpPr>
          <p:nvPr/>
        </p:nvCxnSpPr>
        <p:spPr>
          <a:xfrm>
            <a:off x="3835152" y="3486380"/>
            <a:ext cx="0" cy="478977"/>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2" name="テキスト ボックス 21">
            <a:extLst>
              <a:ext uri="{FF2B5EF4-FFF2-40B4-BE49-F238E27FC236}">
                <a16:creationId xmlns:a16="http://schemas.microsoft.com/office/drawing/2014/main" id="{901028C2-BD6D-4FD8-A819-DE7A5066C4B7}"/>
              </a:ext>
            </a:extLst>
          </p:cNvPr>
          <p:cNvSpPr txBox="1"/>
          <p:nvPr/>
        </p:nvSpPr>
        <p:spPr>
          <a:xfrm>
            <a:off x="3835150" y="5019685"/>
            <a:ext cx="704039" cy="369332"/>
          </a:xfrm>
          <a:prstGeom prst="rect">
            <a:avLst/>
          </a:prstGeom>
          <a:noFill/>
          <a:ln>
            <a:noFill/>
          </a:ln>
        </p:spPr>
        <p:txBody>
          <a:bodyPr wrap="none" rtlCol="0">
            <a:spAutoFit/>
          </a:bodyPr>
          <a:lstStyle/>
          <a:p>
            <a:r>
              <a:rPr kumimoji="1" lang="en-US" altLang="ja-JP" dirty="0"/>
              <a:t>False</a:t>
            </a:r>
            <a:endParaRPr kumimoji="1" lang="ja-JP" altLang="en-US" dirty="0" err="1"/>
          </a:p>
        </p:txBody>
      </p:sp>
      <p:cxnSp>
        <p:nvCxnSpPr>
          <p:cNvPr id="24" name="直線矢印コネクタ 23">
            <a:extLst>
              <a:ext uri="{FF2B5EF4-FFF2-40B4-BE49-F238E27FC236}">
                <a16:creationId xmlns:a16="http://schemas.microsoft.com/office/drawing/2014/main" id="{73DB7BF6-E6C5-49AA-9D9B-B52920931C25}"/>
              </a:ext>
            </a:extLst>
          </p:cNvPr>
          <p:cNvCxnSpPr>
            <a:cxnSpLocks/>
            <a:stCxn id="12" idx="3"/>
            <a:endCxn id="34" idx="1"/>
          </p:cNvCxnSpPr>
          <p:nvPr/>
        </p:nvCxnSpPr>
        <p:spPr>
          <a:xfrm flipV="1">
            <a:off x="6553349" y="4515604"/>
            <a:ext cx="865500" cy="1"/>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5" name="テキスト ボックス 24">
            <a:extLst>
              <a:ext uri="{FF2B5EF4-FFF2-40B4-BE49-F238E27FC236}">
                <a16:creationId xmlns:a16="http://schemas.microsoft.com/office/drawing/2014/main" id="{ED31513C-FA4B-4857-A297-74C884A4B93A}"/>
              </a:ext>
            </a:extLst>
          </p:cNvPr>
          <p:cNvSpPr txBox="1"/>
          <p:nvPr/>
        </p:nvSpPr>
        <p:spPr>
          <a:xfrm>
            <a:off x="6201328" y="4077609"/>
            <a:ext cx="650819" cy="369332"/>
          </a:xfrm>
          <a:prstGeom prst="rect">
            <a:avLst/>
          </a:prstGeom>
          <a:noFill/>
          <a:ln>
            <a:noFill/>
          </a:ln>
        </p:spPr>
        <p:txBody>
          <a:bodyPr wrap="none" rtlCol="0">
            <a:spAutoFit/>
          </a:bodyPr>
          <a:lstStyle/>
          <a:p>
            <a:r>
              <a:rPr kumimoji="1" lang="en-US" altLang="ja-JP" dirty="0"/>
              <a:t>True</a:t>
            </a:r>
            <a:endParaRPr kumimoji="1" lang="ja-JP" altLang="en-US" dirty="0" err="1"/>
          </a:p>
        </p:txBody>
      </p:sp>
      <p:cxnSp>
        <p:nvCxnSpPr>
          <p:cNvPr id="26" name="コネクタ: カギ線 25">
            <a:extLst>
              <a:ext uri="{FF2B5EF4-FFF2-40B4-BE49-F238E27FC236}">
                <a16:creationId xmlns:a16="http://schemas.microsoft.com/office/drawing/2014/main" id="{E8656753-142E-4FF7-8DA5-32440F2EC0F5}"/>
              </a:ext>
            </a:extLst>
          </p:cNvPr>
          <p:cNvCxnSpPr>
            <a:cxnSpLocks/>
            <a:stCxn id="8" idx="1"/>
            <a:endCxn id="7" idx="1"/>
          </p:cNvCxnSpPr>
          <p:nvPr/>
        </p:nvCxnSpPr>
        <p:spPr>
          <a:xfrm rot="10800000" flipH="1">
            <a:off x="1116952" y="3163215"/>
            <a:ext cx="1" cy="2704780"/>
          </a:xfrm>
          <a:prstGeom prst="bentConnector3">
            <a:avLst>
              <a:gd name="adj1" fmla="val -22860000000"/>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34" name="テキスト ボックス 33">
            <a:extLst>
              <a:ext uri="{FF2B5EF4-FFF2-40B4-BE49-F238E27FC236}">
                <a16:creationId xmlns:a16="http://schemas.microsoft.com/office/drawing/2014/main" id="{9818317C-AACA-4655-BA79-5A9447E6DBE3}"/>
              </a:ext>
            </a:extLst>
          </p:cNvPr>
          <p:cNvSpPr txBox="1"/>
          <p:nvPr/>
        </p:nvSpPr>
        <p:spPr>
          <a:xfrm>
            <a:off x="7418849" y="4330938"/>
            <a:ext cx="1216394" cy="369332"/>
          </a:xfrm>
          <a:prstGeom prst="rect">
            <a:avLst/>
          </a:prstGeom>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lgn="ctr"/>
            <a:r>
              <a:rPr kumimoji="1" lang="ja-JP" altLang="en-US" dirty="0">
                <a:solidFill>
                  <a:schemeClr val="tx1"/>
                </a:solidFill>
                <a:latin typeface="Yu Gothic UI" panose="020B0500000000000000" pitchFamily="50" charset="-128"/>
                <a:ea typeface="Yu Gothic UI" panose="020B0500000000000000" pitchFamily="50" charset="-128"/>
              </a:rPr>
              <a:t>終了</a:t>
            </a:r>
          </a:p>
        </p:txBody>
      </p:sp>
    </p:spTree>
    <p:extLst>
      <p:ext uri="{BB962C8B-B14F-4D97-AF65-F5344CB8AC3E}">
        <p14:creationId xmlns:p14="http://schemas.microsoft.com/office/powerpoint/2010/main" val="2681074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a:xfrm>
            <a:off x="457200" y="259530"/>
            <a:ext cx="8229600" cy="1143000"/>
          </a:xfrm>
        </p:spPr>
        <p:txBody>
          <a:bodyPr rtlCol="0">
            <a:normAutofit/>
          </a:bodyPr>
          <a:lstStyle/>
          <a:p>
            <a:pPr marL="72000" rtl="0"/>
            <a:r>
              <a:rPr lang="ja-JP" altLang="en-US" sz="3600" dirty="0">
                <a:latin typeface="Yu Gothic UI" panose="020B0500000000000000" pitchFamily="50" charset="-128"/>
                <a:ea typeface="Yu Gothic UI" panose="020B0500000000000000" pitchFamily="50" charset="-128"/>
              </a:rPr>
              <a:t>クラスタ数の決め方</a:t>
            </a:r>
          </a:p>
        </p:txBody>
      </p:sp>
      <p:sp>
        <p:nvSpPr>
          <p:cNvPr id="4" name="スライド番号プレースホルダー 3">
            <a:extLst>
              <a:ext uri="{FF2B5EF4-FFF2-40B4-BE49-F238E27FC236}">
                <a16:creationId xmlns:a16="http://schemas.microsoft.com/office/drawing/2014/main" id="{BD94748A-4836-441C-B1DD-60EA03A23419}"/>
              </a:ext>
            </a:extLst>
          </p:cNvPr>
          <p:cNvSpPr>
            <a:spLocks noGrp="1"/>
          </p:cNvSpPr>
          <p:nvPr>
            <p:ph type="sldNum" sz="quarter" idx="12"/>
          </p:nvPr>
        </p:nvSpPr>
        <p:spPr/>
        <p:txBody>
          <a:bodyPr/>
          <a:lstStyle/>
          <a:p>
            <a:pPr rtl="0"/>
            <a:fld id="{401CF334-2D5C-4859-84A6-CA7E6E43FAEB}" type="slidenum">
              <a:rPr lang="en-US" altLang="ja-JP" noProof="0" smtClean="0"/>
              <a:t>4</a:t>
            </a:fld>
            <a:endParaRPr lang="ja-JP" altLang="en-US" noProof="0"/>
          </a:p>
        </p:txBody>
      </p:sp>
      <p:sp>
        <p:nvSpPr>
          <p:cNvPr id="7" name="テキスト ボックス 6">
            <a:extLst>
              <a:ext uri="{FF2B5EF4-FFF2-40B4-BE49-F238E27FC236}">
                <a16:creationId xmlns:a16="http://schemas.microsoft.com/office/drawing/2014/main" id="{F39B05E8-7B52-48DD-AD6C-027D5EB2845C}"/>
              </a:ext>
            </a:extLst>
          </p:cNvPr>
          <p:cNvSpPr txBox="1"/>
          <p:nvPr/>
        </p:nvSpPr>
        <p:spPr>
          <a:xfrm>
            <a:off x="457200" y="1949227"/>
            <a:ext cx="6631979" cy="523220"/>
          </a:xfrm>
          <a:prstGeom prst="rect">
            <a:avLst/>
          </a:prstGeom>
          <a:noFill/>
          <a:ln>
            <a:noFill/>
          </a:ln>
        </p:spPr>
        <p:txBody>
          <a:bodyPr wrap="square" rtlCol="0">
            <a:spAutoFit/>
          </a:bodyPr>
          <a:lstStyle/>
          <a:p>
            <a:r>
              <a:rPr kumimoji="1" lang="en-US" altLang="ja-JP" sz="2800" dirty="0">
                <a:latin typeface="Yu Gothic UI" panose="020B0500000000000000" pitchFamily="50" charset="-128"/>
                <a:ea typeface="Yu Gothic UI" panose="020B0500000000000000" pitchFamily="50" charset="-128"/>
              </a:rPr>
              <a:t>Elbow </a:t>
            </a:r>
            <a:r>
              <a:rPr kumimoji="1" lang="ja-JP" altLang="en-US" sz="2800" dirty="0">
                <a:latin typeface="Yu Gothic UI" panose="020B0500000000000000" pitchFamily="50" charset="-128"/>
                <a:ea typeface="Yu Gothic UI" panose="020B0500000000000000" pitchFamily="50" charset="-128"/>
              </a:rPr>
              <a:t>法</a:t>
            </a:r>
            <a:endParaRPr kumimoji="1" lang="en-US" altLang="ja-JP" sz="2800" dirty="0">
              <a:latin typeface="Yu Gothic UI" panose="020B0500000000000000" pitchFamily="50" charset="-128"/>
              <a:ea typeface="Yu Gothic UI" panose="020B0500000000000000" pitchFamily="50" charset="-128"/>
            </a:endParaRPr>
          </a:p>
        </p:txBody>
      </p:sp>
      <p:sp>
        <p:nvSpPr>
          <p:cNvPr id="14" name="テキスト ボックス 13">
            <a:extLst>
              <a:ext uri="{FF2B5EF4-FFF2-40B4-BE49-F238E27FC236}">
                <a16:creationId xmlns:a16="http://schemas.microsoft.com/office/drawing/2014/main" id="{E76C248A-73D5-45D9-B39A-EFD1613A2227}"/>
              </a:ext>
            </a:extLst>
          </p:cNvPr>
          <p:cNvSpPr txBox="1"/>
          <p:nvPr/>
        </p:nvSpPr>
        <p:spPr>
          <a:xfrm>
            <a:off x="457200" y="2528150"/>
            <a:ext cx="8313938" cy="707886"/>
          </a:xfrm>
          <a:prstGeom prst="rect">
            <a:avLst/>
          </a:prstGeom>
          <a:noFill/>
          <a:ln>
            <a:noFill/>
          </a:ln>
        </p:spPr>
        <p:txBody>
          <a:bodyPr wrap="square" rtlCol="0">
            <a:spAutoFit/>
          </a:bodyPr>
          <a:lstStyle/>
          <a:p>
            <a:r>
              <a:rPr kumimoji="1" lang="ja-JP" altLang="en-US" sz="2000" dirty="0">
                <a:latin typeface="Yu Gothic UI" panose="020B0500000000000000" pitchFamily="50" charset="-128"/>
                <a:ea typeface="Yu Gothic UI" panose="020B0500000000000000" pitchFamily="50" charset="-128"/>
              </a:rPr>
              <a:t>クラスタ数 </a:t>
            </a:r>
            <a:r>
              <a:rPr kumimoji="1" lang="en-US" altLang="ja-JP" sz="2000" dirty="0">
                <a:latin typeface="Yu Gothic UI" panose="020B0500000000000000" pitchFamily="50" charset="-128"/>
                <a:ea typeface="Yu Gothic UI" panose="020B0500000000000000" pitchFamily="50" charset="-128"/>
              </a:rPr>
              <a:t>k </a:t>
            </a:r>
            <a:r>
              <a:rPr kumimoji="1" lang="ja-JP" altLang="en-US" sz="2000" dirty="0">
                <a:latin typeface="Yu Gothic UI" panose="020B0500000000000000" pitchFamily="50" charset="-128"/>
                <a:ea typeface="Yu Gothic UI" panose="020B0500000000000000" pitchFamily="50" charset="-128"/>
              </a:rPr>
              <a:t>を動かしながら、中心からの距離の二乗和 </a:t>
            </a:r>
            <a:r>
              <a:rPr kumimoji="1" lang="en-US" altLang="ja-JP" sz="2000" dirty="0">
                <a:latin typeface="Yu Gothic UI" panose="020B0500000000000000" pitchFamily="50" charset="-128"/>
                <a:ea typeface="Yu Gothic UI" panose="020B0500000000000000" pitchFamily="50" charset="-128"/>
              </a:rPr>
              <a:t>(WCSS)</a:t>
            </a:r>
            <a:r>
              <a:rPr kumimoji="1" lang="ja-JP" altLang="en-US" sz="2000" dirty="0">
                <a:latin typeface="Yu Gothic UI" panose="020B0500000000000000" pitchFamily="50" charset="-128"/>
                <a:ea typeface="Yu Gothic UI" panose="020B0500000000000000" pitchFamily="50" charset="-128"/>
              </a:rPr>
              <a:t> を計算する</a:t>
            </a:r>
            <a:endParaRPr kumimoji="1" lang="en-US" altLang="ja-JP" sz="2000" dirty="0">
              <a:latin typeface="Yu Gothic UI" panose="020B0500000000000000" pitchFamily="50" charset="-128"/>
              <a:ea typeface="Yu Gothic UI" panose="020B0500000000000000" pitchFamily="50" charset="-128"/>
            </a:endParaRPr>
          </a:p>
          <a:p>
            <a:r>
              <a:rPr kumimoji="1" lang="en-US" altLang="ja-JP" sz="2000" dirty="0">
                <a:latin typeface="Yu Gothic UI" panose="020B0500000000000000" pitchFamily="50" charset="-128"/>
                <a:ea typeface="Yu Gothic UI" panose="020B0500000000000000" pitchFamily="50" charset="-128"/>
              </a:rPr>
              <a:t>WCSS </a:t>
            </a:r>
            <a:r>
              <a:rPr kumimoji="1" lang="ja-JP" altLang="en-US" sz="2000" dirty="0">
                <a:latin typeface="Yu Gothic UI" panose="020B0500000000000000" pitchFamily="50" charset="-128"/>
                <a:ea typeface="Yu Gothic UI" panose="020B0500000000000000" pitchFamily="50" charset="-128"/>
              </a:rPr>
              <a:t>の減少が緩やかになる境目を探し、適切なクラスタ数の目安とする</a:t>
            </a:r>
            <a:endParaRPr kumimoji="1" lang="en-US" altLang="ja-JP" sz="2000" dirty="0">
              <a:latin typeface="Yu Gothic UI" panose="020B0500000000000000" pitchFamily="50" charset="-128"/>
              <a:ea typeface="Yu Gothic UI" panose="020B0500000000000000" pitchFamily="50" charset="-128"/>
            </a:endParaRPr>
          </a:p>
        </p:txBody>
      </p:sp>
    </p:spTree>
    <p:extLst>
      <p:ext uri="{BB962C8B-B14F-4D97-AF65-F5344CB8AC3E}">
        <p14:creationId xmlns:p14="http://schemas.microsoft.com/office/powerpoint/2010/main" val="2485940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a:xfrm>
            <a:off x="457200" y="259530"/>
            <a:ext cx="8229600" cy="1143000"/>
          </a:xfrm>
        </p:spPr>
        <p:txBody>
          <a:bodyPr rtlCol="0">
            <a:normAutofit/>
          </a:bodyPr>
          <a:lstStyle/>
          <a:p>
            <a:pPr marL="72000" rtl="0"/>
            <a:r>
              <a:rPr lang="ja-JP" altLang="en-US" sz="3600" dirty="0">
                <a:latin typeface="Yu Gothic UI" panose="020B0500000000000000" pitchFamily="50" charset="-128"/>
                <a:ea typeface="Yu Gothic UI" panose="020B0500000000000000" pitchFamily="50" charset="-128"/>
              </a:rPr>
              <a:t>クラスタリングの注意点</a:t>
            </a:r>
          </a:p>
        </p:txBody>
      </p:sp>
      <p:sp>
        <p:nvSpPr>
          <p:cNvPr id="4" name="スライド番号プレースホルダー 3">
            <a:extLst>
              <a:ext uri="{FF2B5EF4-FFF2-40B4-BE49-F238E27FC236}">
                <a16:creationId xmlns:a16="http://schemas.microsoft.com/office/drawing/2014/main" id="{BD94748A-4836-441C-B1DD-60EA03A23419}"/>
              </a:ext>
            </a:extLst>
          </p:cNvPr>
          <p:cNvSpPr>
            <a:spLocks noGrp="1"/>
          </p:cNvSpPr>
          <p:nvPr>
            <p:ph type="sldNum" sz="quarter" idx="12"/>
          </p:nvPr>
        </p:nvSpPr>
        <p:spPr/>
        <p:txBody>
          <a:bodyPr/>
          <a:lstStyle/>
          <a:p>
            <a:pPr rtl="0"/>
            <a:fld id="{401CF334-2D5C-4859-84A6-CA7E6E43FAEB}" type="slidenum">
              <a:rPr lang="en-US" altLang="ja-JP" noProof="0" smtClean="0"/>
              <a:t>5</a:t>
            </a:fld>
            <a:endParaRPr lang="ja-JP" altLang="en-US" noProof="0"/>
          </a:p>
        </p:txBody>
      </p:sp>
      <p:sp>
        <p:nvSpPr>
          <p:cNvPr id="6" name="コンテンツ プレースホルダー 1">
            <a:extLst>
              <a:ext uri="{FF2B5EF4-FFF2-40B4-BE49-F238E27FC236}">
                <a16:creationId xmlns:a16="http://schemas.microsoft.com/office/drawing/2014/main" id="{73CBCB9C-294B-46A2-BBE1-F92E61EA0C0E}"/>
              </a:ext>
            </a:extLst>
          </p:cNvPr>
          <p:cNvSpPr txBox="1">
            <a:spLocks/>
          </p:cNvSpPr>
          <p:nvPr/>
        </p:nvSpPr>
        <p:spPr>
          <a:xfrm>
            <a:off x="457200" y="1587106"/>
            <a:ext cx="7340367" cy="729966"/>
          </a:xfrm>
          <a:prstGeom prst="rect">
            <a:avLst/>
          </a:prstGeom>
        </p:spPr>
        <p:txBody>
          <a:bodyPr vert="horz" rtlCol="0">
            <a:normAutofit/>
          </a:bodyPr>
          <a:lstStyle>
            <a:lvl1pPr marL="205740" indent="-205740" algn="l" rtl="0" eaLnBrk="1" latinLnBrk="0" hangingPunct="1">
              <a:spcBef>
                <a:spcPct val="20000"/>
              </a:spcBef>
              <a:buClr>
                <a:schemeClr val="accent3">
                  <a:lumMod val="50000"/>
                </a:schemeClr>
              </a:buClr>
              <a:buSzPct val="95000"/>
              <a:buFont typeface="Wingdings 2"/>
              <a:buChar char=""/>
              <a:defRPr kumimoji="1" sz="2800" kern="1200">
                <a:solidFill>
                  <a:schemeClr val="tx1"/>
                </a:solidFill>
                <a:latin typeface="Meiryo UI" panose="020B0604030504040204" pitchFamily="50" charset="-128"/>
                <a:ea typeface="Meiryo UI" panose="020B0604030504040204" pitchFamily="50" charset="-128"/>
                <a:cs typeface="+mn-cs"/>
              </a:defRPr>
            </a:lvl1pPr>
            <a:lvl2pPr marL="480060" indent="-185166" algn="l" rtl="0" eaLnBrk="1" latinLnBrk="0" hangingPunct="1">
              <a:spcBef>
                <a:spcPct val="20000"/>
              </a:spcBef>
              <a:buClr>
                <a:schemeClr val="accent1">
                  <a:lumMod val="50000"/>
                </a:schemeClr>
              </a:buClr>
              <a:buSzPct val="85000"/>
              <a:buFont typeface="Wingdings 2"/>
              <a:buChar char=""/>
              <a:defRPr kumimoji="1" sz="2800" kern="1200">
                <a:solidFill>
                  <a:schemeClr val="tx1"/>
                </a:solidFill>
                <a:latin typeface="Meiryo UI" panose="020B0604030504040204" pitchFamily="50" charset="-128"/>
                <a:ea typeface="Meiryo UI" panose="020B0604030504040204" pitchFamily="50" charset="-128"/>
                <a:cs typeface="+mn-cs"/>
              </a:defRPr>
            </a:lvl2pPr>
            <a:lvl3pPr marL="685800" indent="-185166" algn="l" rtl="0" eaLnBrk="1" latinLnBrk="0" hangingPunct="1">
              <a:spcBef>
                <a:spcPct val="20000"/>
              </a:spcBef>
              <a:buClr>
                <a:schemeClr val="accent2">
                  <a:lumMod val="50000"/>
                </a:schemeClr>
              </a:buClr>
              <a:buSzPct val="70000"/>
              <a:buFont typeface="Wingdings 2"/>
              <a:buChar char=""/>
              <a:defRPr kumimoji="1" sz="2000" kern="1200">
                <a:solidFill>
                  <a:schemeClr val="tx1"/>
                </a:solidFill>
                <a:latin typeface="Meiryo UI" panose="020B0604030504040204" pitchFamily="50" charset="-128"/>
                <a:ea typeface="Meiryo UI" panose="020B0604030504040204" pitchFamily="50" charset="-128"/>
                <a:cs typeface="+mn-cs"/>
              </a:defRPr>
            </a:lvl3pPr>
            <a:lvl4pPr marL="891540" indent="-157734" algn="l" rtl="0" eaLnBrk="1" latinLnBrk="0" hangingPunct="1">
              <a:spcBef>
                <a:spcPct val="20000"/>
              </a:spcBef>
              <a:buClr>
                <a:schemeClr val="accent3">
                  <a:lumMod val="50000"/>
                </a:schemeClr>
              </a:buClr>
              <a:buSzPct val="65000"/>
              <a:buFont typeface="Wingdings 2"/>
              <a:buChar char=""/>
              <a:defRPr kumimoji="1" sz="2000" kern="1200">
                <a:solidFill>
                  <a:schemeClr val="tx1"/>
                </a:solidFill>
                <a:latin typeface="Meiryo UI" panose="020B0604030504040204" pitchFamily="50" charset="-128"/>
                <a:ea typeface="Meiryo UI" panose="020B0604030504040204" pitchFamily="50" charset="-128"/>
                <a:cs typeface="+mn-cs"/>
              </a:defRPr>
            </a:lvl4pPr>
            <a:lvl5pPr marL="1097280" indent="-157734" algn="l" rtl="0" eaLnBrk="1" latinLnBrk="0" hangingPunct="1">
              <a:spcBef>
                <a:spcPct val="20000"/>
              </a:spcBef>
              <a:buClr>
                <a:schemeClr val="accent4">
                  <a:lumMod val="75000"/>
                </a:schemeClr>
              </a:buClr>
              <a:buSzPct val="65000"/>
              <a:buFont typeface="Wingdings 2"/>
              <a:buChar char=""/>
              <a:defRPr kumimoji="1" sz="2000" kern="1200">
                <a:solidFill>
                  <a:schemeClr val="tx1"/>
                </a:solidFill>
                <a:latin typeface="Meiryo UI" panose="020B0604030504040204" pitchFamily="50" charset="-128"/>
                <a:ea typeface="Meiryo UI" panose="020B0604030504040204" pitchFamily="50" charset="-128"/>
                <a:cs typeface="+mn-cs"/>
              </a:defRPr>
            </a:lvl5pPr>
            <a:lvl6pPr marL="1303020" indent="-157734" algn="l" rtl="0" eaLnBrk="1" latinLnBrk="0" hangingPunct="1">
              <a:spcBef>
                <a:spcPct val="20000"/>
              </a:spcBef>
              <a:buClr>
                <a:schemeClr val="accent5">
                  <a:lumMod val="50000"/>
                </a:schemeClr>
              </a:buClr>
              <a:buSzPct val="80000"/>
              <a:buFont typeface="Wingdings 2"/>
              <a:buChar char=""/>
              <a:defRPr kumimoji="1" sz="1350" kern="1200">
                <a:solidFill>
                  <a:schemeClr val="tx1"/>
                </a:solidFill>
                <a:latin typeface="+mn-lt"/>
                <a:ea typeface="+mn-ea"/>
                <a:cs typeface="+mn-cs"/>
              </a:defRPr>
            </a:lvl6pPr>
            <a:lvl7pPr marL="1440180" indent="-137160" algn="l" rtl="0" eaLnBrk="1" latinLnBrk="0" hangingPunct="1">
              <a:spcBef>
                <a:spcPct val="20000"/>
              </a:spcBef>
              <a:buClr>
                <a:schemeClr val="accent6">
                  <a:lumMod val="75000"/>
                </a:schemeClr>
              </a:buClr>
              <a:buSzPct val="80000"/>
              <a:buFont typeface="Wingdings 2"/>
              <a:buChar char=""/>
              <a:defRPr kumimoji="1" sz="1200" kern="1200" baseline="0">
                <a:solidFill>
                  <a:schemeClr val="tx1"/>
                </a:solidFill>
                <a:latin typeface="+mn-lt"/>
                <a:ea typeface="+mn-ea"/>
                <a:cs typeface="+mn-cs"/>
              </a:defRPr>
            </a:lvl7pPr>
            <a:lvl8pPr marL="1645920" indent="-137160" algn="l" rtl="0" eaLnBrk="1" latinLnBrk="0" hangingPunct="1">
              <a:spcBef>
                <a:spcPct val="20000"/>
              </a:spcBef>
              <a:buClr>
                <a:schemeClr val="tx2"/>
              </a:buClr>
              <a:buChar char="•"/>
              <a:defRPr kumimoji="1" sz="1200" kern="1200">
                <a:solidFill>
                  <a:schemeClr val="tx1"/>
                </a:solidFill>
                <a:latin typeface="+mn-lt"/>
                <a:ea typeface="+mn-ea"/>
                <a:cs typeface="+mn-cs"/>
              </a:defRPr>
            </a:lvl8pPr>
            <a:lvl9pPr marL="1714500" indent="0" algn="l" rtl="0" eaLnBrk="1" latinLnBrk="0" hangingPunct="1">
              <a:spcBef>
                <a:spcPct val="20000"/>
              </a:spcBef>
              <a:buClr>
                <a:schemeClr val="tx2"/>
              </a:buClr>
              <a:buFontTx/>
              <a:buNone/>
              <a:defRPr kumimoji="1" sz="1050" kern="1200" baseline="0">
                <a:solidFill>
                  <a:schemeClr val="tx1"/>
                </a:solidFill>
                <a:latin typeface="+mn-lt"/>
                <a:ea typeface="+mn-ea"/>
                <a:cs typeface="+mn-cs"/>
              </a:defRPr>
            </a:lvl9pPr>
          </a:lstStyle>
          <a:p>
            <a:pPr marL="0" indent="0">
              <a:buNone/>
            </a:pPr>
            <a:r>
              <a:rPr lang="ja-JP" altLang="en-US" sz="2000" dirty="0">
                <a:latin typeface="Yu Gothic UI" panose="020B0500000000000000" pitchFamily="50" charset="-128"/>
                <a:ea typeface="Yu Gothic UI" panose="020B0500000000000000" pitchFamily="50" charset="-128"/>
              </a:rPr>
              <a:t>教師あり学習に用いる学習用データのラベル付けに有用と言われるが、クラスタリングが行うのはただのグループ分け</a:t>
            </a:r>
          </a:p>
        </p:txBody>
      </p:sp>
      <p:sp>
        <p:nvSpPr>
          <p:cNvPr id="8" name="正方形/長方形 7">
            <a:extLst>
              <a:ext uri="{FF2B5EF4-FFF2-40B4-BE49-F238E27FC236}">
                <a16:creationId xmlns:a16="http://schemas.microsoft.com/office/drawing/2014/main" id="{E89F80AB-085B-47A2-B4AA-94F5252940DD}"/>
              </a:ext>
            </a:extLst>
          </p:cNvPr>
          <p:cNvSpPr/>
          <p:nvPr/>
        </p:nvSpPr>
        <p:spPr>
          <a:xfrm>
            <a:off x="992628" y="2501648"/>
            <a:ext cx="6593748" cy="646331"/>
          </a:xfrm>
          <a:prstGeom prst="rect">
            <a:avLst/>
          </a:prstGeom>
        </p:spPr>
        <p:txBody>
          <a:bodyPr wrap="square">
            <a:spAutoFit/>
          </a:bodyPr>
          <a:lstStyle/>
          <a:p>
            <a:r>
              <a:rPr lang="ja-JP" altLang="en-US" i="1" dirty="0">
                <a:solidFill>
                  <a:schemeClr val="accent5">
                    <a:lumMod val="50000"/>
                  </a:schemeClr>
                </a:solidFill>
                <a:latin typeface="MS UI Gothic" panose="020B0600070205080204" pitchFamily="50" charset="-128"/>
                <a:ea typeface="MS UI Gothic" panose="020B0600070205080204" pitchFamily="50" charset="-128"/>
              </a:rPr>
              <a:t>クラスタリングの結果は絶対的でも，普遍的でも，客観的でもないので，分割結果は結論を導く証拠にはなりえない．</a:t>
            </a:r>
          </a:p>
        </p:txBody>
      </p:sp>
      <p:sp>
        <p:nvSpPr>
          <p:cNvPr id="9" name="正方形/長方形 8">
            <a:extLst>
              <a:ext uri="{FF2B5EF4-FFF2-40B4-BE49-F238E27FC236}">
                <a16:creationId xmlns:a16="http://schemas.microsoft.com/office/drawing/2014/main" id="{F48E7128-5BDB-4277-B6BB-1F9B01963618}"/>
              </a:ext>
            </a:extLst>
          </p:cNvPr>
          <p:cNvSpPr/>
          <p:nvPr/>
        </p:nvSpPr>
        <p:spPr>
          <a:xfrm>
            <a:off x="992628" y="3332555"/>
            <a:ext cx="6472108" cy="646331"/>
          </a:xfrm>
          <a:prstGeom prst="rect">
            <a:avLst/>
          </a:prstGeom>
        </p:spPr>
        <p:txBody>
          <a:bodyPr wrap="square">
            <a:spAutoFit/>
          </a:bodyPr>
          <a:lstStyle/>
          <a:p>
            <a:r>
              <a:rPr lang="ja-JP" altLang="en-US" i="1" dirty="0">
                <a:solidFill>
                  <a:schemeClr val="accent5">
                    <a:lumMod val="50000"/>
                  </a:schemeClr>
                </a:solidFill>
                <a:latin typeface="MS UI Gothic" panose="020B0600070205080204" pitchFamily="50" charset="-128"/>
                <a:ea typeface="MS UI Gothic" panose="020B0600070205080204" pitchFamily="50" charset="-128"/>
              </a:rPr>
              <a:t>クラスタリング結果の妥当性は，その分割の利用目的など，</a:t>
            </a:r>
            <a:br>
              <a:rPr lang="en-US" altLang="ja-JP" i="1" dirty="0">
                <a:solidFill>
                  <a:schemeClr val="accent5">
                    <a:lumMod val="50000"/>
                  </a:schemeClr>
                </a:solidFill>
                <a:latin typeface="MS UI Gothic" panose="020B0600070205080204" pitchFamily="50" charset="-128"/>
                <a:ea typeface="MS UI Gothic" panose="020B0600070205080204" pitchFamily="50" charset="-128"/>
              </a:rPr>
            </a:br>
            <a:r>
              <a:rPr lang="ja-JP" altLang="en-US" i="1" dirty="0">
                <a:solidFill>
                  <a:schemeClr val="accent5">
                    <a:lumMod val="50000"/>
                  </a:schemeClr>
                </a:solidFill>
                <a:latin typeface="MS UI Gothic" panose="020B0600070205080204" pitchFamily="50" charset="-128"/>
                <a:ea typeface="MS UI Gothic" panose="020B0600070205080204" pitchFamily="50" charset="-128"/>
              </a:rPr>
              <a:t>外的な知識によって判断するしかない．</a:t>
            </a:r>
          </a:p>
        </p:txBody>
      </p:sp>
      <p:sp>
        <p:nvSpPr>
          <p:cNvPr id="10" name="正方形/長方形 9">
            <a:extLst>
              <a:ext uri="{FF2B5EF4-FFF2-40B4-BE49-F238E27FC236}">
                <a16:creationId xmlns:a16="http://schemas.microsoft.com/office/drawing/2014/main" id="{2B4025F4-7CA2-44DA-A938-647A8AAD0767}"/>
              </a:ext>
            </a:extLst>
          </p:cNvPr>
          <p:cNvSpPr/>
          <p:nvPr/>
        </p:nvSpPr>
        <p:spPr>
          <a:xfrm>
            <a:off x="5307436" y="3978886"/>
            <a:ext cx="3379364" cy="830997"/>
          </a:xfrm>
          <a:prstGeom prst="rect">
            <a:avLst/>
          </a:prstGeom>
        </p:spPr>
        <p:txBody>
          <a:bodyPr wrap="square">
            <a:spAutoFit/>
          </a:bodyPr>
          <a:lstStyle/>
          <a:p>
            <a:r>
              <a:rPr lang="ja-JP" altLang="en-US" sz="1200" dirty="0">
                <a:latin typeface="+mn-ea"/>
              </a:rPr>
              <a:t>神嶌 敏弘 “データマイニング分野のクラスタリング手法</a:t>
            </a:r>
            <a:r>
              <a:rPr lang="en-US" altLang="ja-JP" sz="1200" dirty="0">
                <a:latin typeface="+mn-ea"/>
              </a:rPr>
              <a:t>(1) − </a:t>
            </a:r>
            <a:r>
              <a:rPr lang="ja-JP" altLang="en-US" sz="1200" dirty="0">
                <a:latin typeface="+mn-ea"/>
              </a:rPr>
              <a:t>クラスタリングを使ってみよう！ −” 人工知能学会誌</a:t>
            </a:r>
            <a:r>
              <a:rPr lang="en-US" altLang="ja-JP" sz="1200" dirty="0">
                <a:latin typeface="+mn-ea"/>
              </a:rPr>
              <a:t>, vol.18, no.1, pp.59-65 (2003)</a:t>
            </a:r>
            <a:endParaRPr lang="ja-JP" altLang="en-US" sz="1200" dirty="0">
              <a:latin typeface="+mn-ea"/>
            </a:endParaRPr>
          </a:p>
        </p:txBody>
      </p:sp>
    </p:spTree>
    <p:extLst>
      <p:ext uri="{BB962C8B-B14F-4D97-AF65-F5344CB8AC3E}">
        <p14:creationId xmlns:p14="http://schemas.microsoft.com/office/powerpoint/2010/main" val="1146724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a:xfrm>
            <a:off x="457200" y="259530"/>
            <a:ext cx="8229600" cy="1143000"/>
          </a:xfrm>
        </p:spPr>
        <p:txBody>
          <a:bodyPr rtlCol="0">
            <a:normAutofit/>
          </a:bodyPr>
          <a:lstStyle/>
          <a:p>
            <a:pPr marL="72000" rtl="0"/>
            <a:r>
              <a:rPr lang="en-US" altLang="ja-JP" sz="3600" dirty="0">
                <a:latin typeface="Yu Gothic UI" panose="020B0500000000000000" pitchFamily="50" charset="-128"/>
                <a:ea typeface="Yu Gothic UI" panose="020B0500000000000000" pitchFamily="50" charset="-128"/>
              </a:rPr>
              <a:t>EM</a:t>
            </a:r>
            <a:r>
              <a:rPr lang="ja-JP" altLang="en-US" sz="3600" dirty="0">
                <a:latin typeface="Yu Gothic UI" panose="020B0500000000000000" pitchFamily="50" charset="-128"/>
                <a:ea typeface="Yu Gothic UI" panose="020B0500000000000000" pitchFamily="50" charset="-128"/>
              </a:rPr>
              <a:t>アルゴリズム</a:t>
            </a:r>
          </a:p>
        </p:txBody>
      </p:sp>
      <p:sp>
        <p:nvSpPr>
          <p:cNvPr id="4" name="スライド番号プレースホルダー 3">
            <a:extLst>
              <a:ext uri="{FF2B5EF4-FFF2-40B4-BE49-F238E27FC236}">
                <a16:creationId xmlns:a16="http://schemas.microsoft.com/office/drawing/2014/main" id="{BD94748A-4836-441C-B1DD-60EA03A23419}"/>
              </a:ext>
            </a:extLst>
          </p:cNvPr>
          <p:cNvSpPr>
            <a:spLocks noGrp="1"/>
          </p:cNvSpPr>
          <p:nvPr>
            <p:ph type="sldNum" sz="quarter" idx="12"/>
          </p:nvPr>
        </p:nvSpPr>
        <p:spPr/>
        <p:txBody>
          <a:bodyPr/>
          <a:lstStyle/>
          <a:p>
            <a:pPr rtl="0"/>
            <a:fld id="{401CF334-2D5C-4859-84A6-CA7E6E43FAEB}" type="slidenum">
              <a:rPr lang="en-US" altLang="ja-JP" noProof="0" smtClean="0"/>
              <a:t>6</a:t>
            </a:fld>
            <a:endParaRPr lang="ja-JP" altLang="en-US" noProof="0"/>
          </a:p>
        </p:txBody>
      </p:sp>
      <p:pic>
        <p:nvPicPr>
          <p:cNvPr id="1026" name="Picture 2">
            <a:extLst>
              <a:ext uri="{FF2B5EF4-FFF2-40B4-BE49-F238E27FC236}">
                <a16:creationId xmlns:a16="http://schemas.microsoft.com/office/drawing/2014/main" id="{CB1A623D-0662-4C9C-975B-D2B5B5C0D3C6}"/>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0" y="2438401"/>
            <a:ext cx="9144000" cy="3810000"/>
          </a:xfrm>
          <a:prstGeom prst="rect">
            <a:avLst/>
          </a:prstGeom>
          <a:noFill/>
          <a:extLst>
            <a:ext uri="{909E8E84-426E-40DD-AFC4-6F175D3DCCD1}">
              <a14:hiddenFill xmlns:a14="http://schemas.microsoft.com/office/drawing/2010/main">
                <a:solidFill>
                  <a:srgbClr val="FFFFFF"/>
                </a:solidFill>
              </a14:hiddenFill>
            </a:ext>
          </a:extLst>
        </p:spPr>
      </p:pic>
      <p:sp>
        <p:nvSpPr>
          <p:cNvPr id="8" name="テキスト ボックス 7">
            <a:extLst>
              <a:ext uri="{FF2B5EF4-FFF2-40B4-BE49-F238E27FC236}">
                <a16:creationId xmlns:a16="http://schemas.microsoft.com/office/drawing/2014/main" id="{312E0ACD-DD08-4D73-AD0C-EF1CE0BEE6E4}"/>
              </a:ext>
            </a:extLst>
          </p:cNvPr>
          <p:cNvSpPr txBox="1"/>
          <p:nvPr/>
        </p:nvSpPr>
        <p:spPr>
          <a:xfrm>
            <a:off x="457200" y="1730515"/>
            <a:ext cx="8313938" cy="707886"/>
          </a:xfrm>
          <a:prstGeom prst="rect">
            <a:avLst/>
          </a:prstGeom>
          <a:noFill/>
          <a:ln>
            <a:noFill/>
          </a:ln>
        </p:spPr>
        <p:txBody>
          <a:bodyPr wrap="square" rtlCol="0">
            <a:spAutoFit/>
          </a:bodyPr>
          <a:lstStyle/>
          <a:p>
            <a:r>
              <a:rPr kumimoji="1" lang="ja-JP" altLang="en-US" sz="2000" dirty="0">
                <a:latin typeface="Yu Gothic UI" panose="020B0500000000000000" pitchFamily="50" charset="-128"/>
                <a:ea typeface="Yu Gothic UI" panose="020B0500000000000000" pitchFamily="50" charset="-128"/>
              </a:rPr>
              <a:t>データの分布を確率的に推定するためのアルゴリズム</a:t>
            </a:r>
            <a:endParaRPr kumimoji="1" lang="en-US" altLang="ja-JP" sz="2000" dirty="0">
              <a:latin typeface="Yu Gothic UI" panose="020B0500000000000000" pitchFamily="50" charset="-128"/>
              <a:ea typeface="Yu Gothic UI" panose="020B0500000000000000" pitchFamily="50" charset="-128"/>
            </a:endParaRPr>
          </a:p>
          <a:p>
            <a:r>
              <a:rPr kumimoji="1" lang="en-US" altLang="ja-JP" sz="2000" dirty="0">
                <a:latin typeface="Yu Gothic UI" panose="020B0500000000000000" pitchFamily="50" charset="-128"/>
                <a:ea typeface="Yu Gothic UI" panose="020B0500000000000000" pitchFamily="50" charset="-128"/>
              </a:rPr>
              <a:t>k-means </a:t>
            </a:r>
            <a:r>
              <a:rPr kumimoji="1" lang="ja-JP" altLang="en-US" sz="2000" dirty="0">
                <a:latin typeface="Yu Gothic UI" panose="020B0500000000000000" pitchFamily="50" charset="-128"/>
                <a:ea typeface="Yu Gothic UI" panose="020B0500000000000000" pitchFamily="50" charset="-128"/>
              </a:rPr>
              <a:t>は確率的要素はない（下アニメーション）</a:t>
            </a:r>
            <a:endParaRPr kumimoji="1" lang="en-US" altLang="ja-JP" sz="2000" dirty="0">
              <a:latin typeface="Yu Gothic UI" panose="020B0500000000000000" pitchFamily="50" charset="-128"/>
              <a:ea typeface="Yu Gothic UI" panose="020B0500000000000000" pitchFamily="50" charset="-128"/>
            </a:endParaRPr>
          </a:p>
        </p:txBody>
      </p:sp>
    </p:spTree>
    <p:extLst>
      <p:ext uri="{BB962C8B-B14F-4D97-AF65-F5344CB8AC3E}">
        <p14:creationId xmlns:p14="http://schemas.microsoft.com/office/powerpoint/2010/main" val="35477399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id="{16837053-2C35-43D2-A89B-8549DFE61F71}"/>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403934" y="3406806"/>
            <a:ext cx="8282866" cy="3451194"/>
          </a:xfrm>
          <a:prstGeom prst="rect">
            <a:avLst/>
          </a:prstGeom>
          <a:noFill/>
          <a:extLst>
            <a:ext uri="{909E8E84-426E-40DD-AFC4-6F175D3DCCD1}">
              <a14:hiddenFill xmlns:a14="http://schemas.microsoft.com/office/drawing/2010/main">
                <a:solidFill>
                  <a:srgbClr val="FFFFFF"/>
                </a:solidFill>
              </a14:hiddenFill>
            </a:ext>
          </a:extLst>
        </p:spPr>
      </p:pic>
      <p:sp>
        <p:nvSpPr>
          <p:cNvPr id="4" name="スライド番号プレースホルダー 3">
            <a:extLst>
              <a:ext uri="{FF2B5EF4-FFF2-40B4-BE49-F238E27FC236}">
                <a16:creationId xmlns:a16="http://schemas.microsoft.com/office/drawing/2014/main" id="{BD94748A-4836-441C-B1DD-60EA03A23419}"/>
              </a:ext>
            </a:extLst>
          </p:cNvPr>
          <p:cNvSpPr>
            <a:spLocks noGrp="1"/>
          </p:cNvSpPr>
          <p:nvPr>
            <p:ph type="sldNum" sz="quarter" idx="12"/>
          </p:nvPr>
        </p:nvSpPr>
        <p:spPr/>
        <p:txBody>
          <a:bodyPr/>
          <a:lstStyle/>
          <a:p>
            <a:pPr rtl="0"/>
            <a:fld id="{401CF334-2D5C-4859-84A6-CA7E6E43FAEB}" type="slidenum">
              <a:rPr lang="en-US" altLang="ja-JP" noProof="0" smtClean="0"/>
              <a:t>7</a:t>
            </a:fld>
            <a:endParaRPr lang="ja-JP" altLang="en-US" noProof="0"/>
          </a:p>
        </p:txBody>
      </p:sp>
      <p:sp>
        <p:nvSpPr>
          <p:cNvPr id="8" name="テキスト ボックス 7">
            <a:extLst>
              <a:ext uri="{FF2B5EF4-FFF2-40B4-BE49-F238E27FC236}">
                <a16:creationId xmlns:a16="http://schemas.microsoft.com/office/drawing/2014/main" id="{312E0ACD-DD08-4D73-AD0C-EF1CE0BEE6E4}"/>
              </a:ext>
            </a:extLst>
          </p:cNvPr>
          <p:cNvSpPr txBox="1"/>
          <p:nvPr/>
        </p:nvSpPr>
        <p:spPr>
          <a:xfrm>
            <a:off x="681361" y="620806"/>
            <a:ext cx="7420992" cy="707886"/>
          </a:xfrm>
          <a:prstGeom prst="rect">
            <a:avLst/>
          </a:prstGeom>
          <a:noFill/>
          <a:ln>
            <a:noFill/>
          </a:ln>
        </p:spPr>
        <p:txBody>
          <a:bodyPr wrap="square" rtlCol="0">
            <a:spAutoFit/>
          </a:bodyPr>
          <a:lstStyle/>
          <a:p>
            <a:r>
              <a:rPr kumimoji="1" lang="en-US" altLang="ja-JP" sz="2000" dirty="0">
                <a:latin typeface="Yu Gothic UI" panose="020B0500000000000000" pitchFamily="50" charset="-128"/>
                <a:ea typeface="Yu Gothic UI" panose="020B0500000000000000" pitchFamily="50" charset="-128"/>
              </a:rPr>
              <a:t>EM</a:t>
            </a:r>
            <a:r>
              <a:rPr kumimoji="1" lang="ja-JP" altLang="en-US" sz="2000" dirty="0">
                <a:latin typeface="Yu Gothic UI" panose="020B0500000000000000" pitchFamily="50" charset="-128"/>
                <a:ea typeface="Yu Gothic UI" panose="020B0500000000000000" pitchFamily="50" charset="-128"/>
              </a:rPr>
              <a:t>アルゴリズムでは、データを </a:t>
            </a:r>
            <a:r>
              <a:rPr kumimoji="1" lang="en-US" altLang="ja-JP" sz="2000" dirty="0">
                <a:solidFill>
                  <a:srgbClr val="C00000"/>
                </a:solidFill>
                <a:latin typeface="Yu Gothic UI" panose="020B0500000000000000" pitchFamily="50" charset="-128"/>
                <a:ea typeface="Yu Gothic UI" panose="020B0500000000000000" pitchFamily="50" charset="-128"/>
              </a:rPr>
              <a:t>k </a:t>
            </a:r>
            <a:r>
              <a:rPr kumimoji="1" lang="ja-JP" altLang="en-US" sz="2000" dirty="0">
                <a:solidFill>
                  <a:srgbClr val="C00000"/>
                </a:solidFill>
                <a:latin typeface="Yu Gothic UI" panose="020B0500000000000000" pitchFamily="50" charset="-128"/>
                <a:ea typeface="Yu Gothic UI" panose="020B0500000000000000" pitchFamily="50" charset="-128"/>
              </a:rPr>
              <a:t>個の分布</a:t>
            </a:r>
            <a:r>
              <a:rPr kumimoji="1" lang="ja-JP" altLang="en-US" sz="2000" dirty="0">
                <a:latin typeface="Yu Gothic UI" panose="020B0500000000000000" pitchFamily="50" charset="-128"/>
                <a:ea typeface="Yu Gothic UI" panose="020B0500000000000000" pitchFamily="50" charset="-128"/>
              </a:rPr>
              <a:t>の定数倍の和として表す</a:t>
            </a:r>
            <a:endParaRPr kumimoji="1" lang="en-US" altLang="ja-JP" sz="2000" dirty="0">
              <a:latin typeface="Yu Gothic UI" panose="020B0500000000000000" pitchFamily="50" charset="-128"/>
              <a:ea typeface="Yu Gothic UI" panose="020B0500000000000000" pitchFamily="50" charset="-128"/>
            </a:endParaRPr>
          </a:p>
          <a:p>
            <a:r>
              <a:rPr kumimoji="1" lang="ja-JP" altLang="en-US" sz="2000" dirty="0">
                <a:latin typeface="Yu Gothic UI" panose="020B0500000000000000" pitchFamily="50" charset="-128"/>
                <a:ea typeface="Yu Gothic UI" panose="020B0500000000000000" pitchFamily="50" charset="-128"/>
              </a:rPr>
              <a:t>求めるのは、各点に対する </a:t>
            </a:r>
            <a:r>
              <a:rPr kumimoji="1" lang="en-US" altLang="ja-JP" sz="2000" dirty="0">
                <a:latin typeface="Yu Gothic UI" panose="020B0500000000000000" pitchFamily="50" charset="-128"/>
                <a:ea typeface="Yu Gothic UI" panose="020B0500000000000000" pitchFamily="50" charset="-128"/>
              </a:rPr>
              <a:t>k </a:t>
            </a:r>
            <a:r>
              <a:rPr kumimoji="1" lang="ja-JP" altLang="en-US" sz="2000" dirty="0">
                <a:latin typeface="Yu Gothic UI" panose="020B0500000000000000" pitchFamily="50" charset="-128"/>
                <a:ea typeface="Yu Gothic UI" panose="020B0500000000000000" pitchFamily="50" charset="-128"/>
              </a:rPr>
              <a:t>個の分布の</a:t>
            </a:r>
            <a:r>
              <a:rPr kumimoji="1" lang="ja-JP" altLang="en-US" sz="2000" dirty="0">
                <a:solidFill>
                  <a:srgbClr val="C00000"/>
                </a:solidFill>
                <a:latin typeface="Yu Gothic UI" panose="020B0500000000000000" pitchFamily="50" charset="-128"/>
                <a:ea typeface="Yu Gothic UI" panose="020B0500000000000000" pitchFamily="50" charset="-128"/>
              </a:rPr>
              <a:t>分担率</a:t>
            </a:r>
            <a:endParaRPr kumimoji="1" lang="en-US" altLang="ja-JP" sz="2000" dirty="0">
              <a:solidFill>
                <a:srgbClr val="C00000"/>
              </a:solidFill>
              <a:latin typeface="Yu Gothic UI" panose="020B0500000000000000" pitchFamily="50" charset="-128"/>
              <a:ea typeface="Yu Gothic UI" panose="020B0500000000000000" pitchFamily="50" charset="-128"/>
            </a:endParaRPr>
          </a:p>
        </p:txBody>
      </p:sp>
      <p:pic>
        <p:nvPicPr>
          <p:cNvPr id="2050" name="Picture 2">
            <a:extLst>
              <a:ext uri="{FF2B5EF4-FFF2-40B4-BE49-F238E27FC236}">
                <a16:creationId xmlns:a16="http://schemas.microsoft.com/office/drawing/2014/main" id="{2138C4D4-7788-47E4-AF22-058563C86A9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50244"/>
          <a:stretch/>
        </p:blipFill>
        <p:spPr bwMode="auto">
          <a:xfrm>
            <a:off x="1601103" y="1313880"/>
            <a:ext cx="7138963" cy="250308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1808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a:xfrm>
            <a:off x="457200" y="259530"/>
            <a:ext cx="8229600" cy="1143000"/>
          </a:xfrm>
        </p:spPr>
        <p:txBody>
          <a:bodyPr rtlCol="0">
            <a:normAutofit/>
          </a:bodyPr>
          <a:lstStyle/>
          <a:p>
            <a:pPr marL="72000" rtl="0"/>
            <a:r>
              <a:rPr lang="ja-JP" altLang="en-US" sz="3600" dirty="0">
                <a:latin typeface="Yu Gothic UI" panose="020B0500000000000000" pitchFamily="50" charset="-128"/>
                <a:ea typeface="Yu Gothic UI" panose="020B0500000000000000" pitchFamily="50" charset="-128"/>
              </a:rPr>
              <a:t>距離について</a:t>
            </a:r>
          </a:p>
        </p:txBody>
      </p:sp>
      <p:sp>
        <p:nvSpPr>
          <p:cNvPr id="4" name="スライド番号プレースホルダー 3">
            <a:extLst>
              <a:ext uri="{FF2B5EF4-FFF2-40B4-BE49-F238E27FC236}">
                <a16:creationId xmlns:a16="http://schemas.microsoft.com/office/drawing/2014/main" id="{BD94748A-4836-441C-B1DD-60EA03A23419}"/>
              </a:ext>
            </a:extLst>
          </p:cNvPr>
          <p:cNvSpPr>
            <a:spLocks noGrp="1"/>
          </p:cNvSpPr>
          <p:nvPr>
            <p:ph type="sldNum" sz="quarter" idx="12"/>
          </p:nvPr>
        </p:nvSpPr>
        <p:spPr/>
        <p:txBody>
          <a:bodyPr/>
          <a:lstStyle/>
          <a:p>
            <a:pPr rtl="0"/>
            <a:fld id="{401CF334-2D5C-4859-84A6-CA7E6E43FAEB}" type="slidenum">
              <a:rPr lang="en-US" altLang="ja-JP" noProof="0" smtClean="0"/>
              <a:t>8</a:t>
            </a:fld>
            <a:endParaRPr lang="ja-JP" altLang="en-US" noProof="0"/>
          </a:p>
        </p:txBody>
      </p:sp>
      <mc:AlternateContent xmlns:mc="http://schemas.openxmlformats.org/markup-compatibility/2006">
        <mc:Choice xmlns:a14="http://schemas.microsoft.com/office/drawing/2010/main" Requires="a14">
          <p:sp>
            <p:nvSpPr>
              <p:cNvPr id="6" name="コンテンツ プレースホルダー 1">
                <a:extLst>
                  <a:ext uri="{FF2B5EF4-FFF2-40B4-BE49-F238E27FC236}">
                    <a16:creationId xmlns:a16="http://schemas.microsoft.com/office/drawing/2014/main" id="{E4DE50F5-CEA7-4928-880D-85F415959A0B}"/>
                  </a:ext>
                </a:extLst>
              </p:cNvPr>
              <p:cNvSpPr txBox="1">
                <a:spLocks/>
              </p:cNvSpPr>
              <p:nvPr/>
            </p:nvSpPr>
            <p:spPr>
              <a:xfrm>
                <a:off x="457200" y="1661746"/>
                <a:ext cx="8077200" cy="2519638"/>
              </a:xfrm>
              <a:prstGeom prst="rect">
                <a:avLst/>
              </a:prstGeom>
            </p:spPr>
            <p:txBody>
              <a:bodyPr vert="horz" rtlCol="0">
                <a:normAutofit/>
              </a:bodyPr>
              <a:lstStyle>
                <a:lvl1pPr marL="205740" indent="-205740" algn="l" rtl="0" eaLnBrk="1" latinLnBrk="0" hangingPunct="1">
                  <a:spcBef>
                    <a:spcPct val="20000"/>
                  </a:spcBef>
                  <a:buClr>
                    <a:schemeClr val="accent3">
                      <a:lumMod val="50000"/>
                    </a:schemeClr>
                  </a:buClr>
                  <a:buSzPct val="95000"/>
                  <a:buFont typeface="Wingdings 2"/>
                  <a:buChar char=""/>
                  <a:defRPr kumimoji="1" sz="2800" kern="1200">
                    <a:solidFill>
                      <a:schemeClr val="tx1"/>
                    </a:solidFill>
                    <a:latin typeface="Meiryo UI" panose="020B0604030504040204" pitchFamily="50" charset="-128"/>
                    <a:ea typeface="Meiryo UI" panose="020B0604030504040204" pitchFamily="50" charset="-128"/>
                    <a:cs typeface="+mn-cs"/>
                  </a:defRPr>
                </a:lvl1pPr>
                <a:lvl2pPr marL="480060" indent="-185166" algn="l" rtl="0" eaLnBrk="1" latinLnBrk="0" hangingPunct="1">
                  <a:spcBef>
                    <a:spcPct val="20000"/>
                  </a:spcBef>
                  <a:buClr>
                    <a:schemeClr val="accent1">
                      <a:lumMod val="50000"/>
                    </a:schemeClr>
                  </a:buClr>
                  <a:buSzPct val="85000"/>
                  <a:buFont typeface="Wingdings 2"/>
                  <a:buChar char=""/>
                  <a:defRPr kumimoji="1" sz="2800" kern="1200">
                    <a:solidFill>
                      <a:schemeClr val="tx1"/>
                    </a:solidFill>
                    <a:latin typeface="Meiryo UI" panose="020B0604030504040204" pitchFamily="50" charset="-128"/>
                    <a:ea typeface="Meiryo UI" panose="020B0604030504040204" pitchFamily="50" charset="-128"/>
                    <a:cs typeface="+mn-cs"/>
                  </a:defRPr>
                </a:lvl2pPr>
                <a:lvl3pPr marL="685800" indent="-185166" algn="l" rtl="0" eaLnBrk="1" latinLnBrk="0" hangingPunct="1">
                  <a:spcBef>
                    <a:spcPct val="20000"/>
                  </a:spcBef>
                  <a:buClr>
                    <a:schemeClr val="accent2">
                      <a:lumMod val="50000"/>
                    </a:schemeClr>
                  </a:buClr>
                  <a:buSzPct val="70000"/>
                  <a:buFont typeface="Wingdings 2"/>
                  <a:buChar char=""/>
                  <a:defRPr kumimoji="1" sz="2000" kern="1200">
                    <a:solidFill>
                      <a:schemeClr val="tx1"/>
                    </a:solidFill>
                    <a:latin typeface="Meiryo UI" panose="020B0604030504040204" pitchFamily="50" charset="-128"/>
                    <a:ea typeface="Meiryo UI" panose="020B0604030504040204" pitchFamily="50" charset="-128"/>
                    <a:cs typeface="+mn-cs"/>
                  </a:defRPr>
                </a:lvl3pPr>
                <a:lvl4pPr marL="891540" indent="-157734" algn="l" rtl="0" eaLnBrk="1" latinLnBrk="0" hangingPunct="1">
                  <a:spcBef>
                    <a:spcPct val="20000"/>
                  </a:spcBef>
                  <a:buClr>
                    <a:schemeClr val="accent3">
                      <a:lumMod val="50000"/>
                    </a:schemeClr>
                  </a:buClr>
                  <a:buSzPct val="65000"/>
                  <a:buFont typeface="Wingdings 2"/>
                  <a:buChar char=""/>
                  <a:defRPr kumimoji="1" sz="2000" kern="1200">
                    <a:solidFill>
                      <a:schemeClr val="tx1"/>
                    </a:solidFill>
                    <a:latin typeface="Meiryo UI" panose="020B0604030504040204" pitchFamily="50" charset="-128"/>
                    <a:ea typeface="Meiryo UI" panose="020B0604030504040204" pitchFamily="50" charset="-128"/>
                    <a:cs typeface="+mn-cs"/>
                  </a:defRPr>
                </a:lvl4pPr>
                <a:lvl5pPr marL="1097280" indent="-157734" algn="l" rtl="0" eaLnBrk="1" latinLnBrk="0" hangingPunct="1">
                  <a:spcBef>
                    <a:spcPct val="20000"/>
                  </a:spcBef>
                  <a:buClr>
                    <a:schemeClr val="accent4">
                      <a:lumMod val="75000"/>
                    </a:schemeClr>
                  </a:buClr>
                  <a:buSzPct val="65000"/>
                  <a:buFont typeface="Wingdings 2"/>
                  <a:buChar char=""/>
                  <a:defRPr kumimoji="1" sz="2000" kern="1200">
                    <a:solidFill>
                      <a:schemeClr val="tx1"/>
                    </a:solidFill>
                    <a:latin typeface="Meiryo UI" panose="020B0604030504040204" pitchFamily="50" charset="-128"/>
                    <a:ea typeface="Meiryo UI" panose="020B0604030504040204" pitchFamily="50" charset="-128"/>
                    <a:cs typeface="+mn-cs"/>
                  </a:defRPr>
                </a:lvl5pPr>
                <a:lvl6pPr marL="1303020" indent="-157734" algn="l" rtl="0" eaLnBrk="1" latinLnBrk="0" hangingPunct="1">
                  <a:spcBef>
                    <a:spcPct val="20000"/>
                  </a:spcBef>
                  <a:buClr>
                    <a:schemeClr val="accent5">
                      <a:lumMod val="50000"/>
                    </a:schemeClr>
                  </a:buClr>
                  <a:buSzPct val="80000"/>
                  <a:buFont typeface="Wingdings 2"/>
                  <a:buChar char=""/>
                  <a:defRPr kumimoji="1" sz="1350" kern="1200">
                    <a:solidFill>
                      <a:schemeClr val="tx1"/>
                    </a:solidFill>
                    <a:latin typeface="+mn-lt"/>
                    <a:ea typeface="+mn-ea"/>
                    <a:cs typeface="+mn-cs"/>
                  </a:defRPr>
                </a:lvl6pPr>
                <a:lvl7pPr marL="1440180" indent="-137160" algn="l" rtl="0" eaLnBrk="1" latinLnBrk="0" hangingPunct="1">
                  <a:spcBef>
                    <a:spcPct val="20000"/>
                  </a:spcBef>
                  <a:buClr>
                    <a:schemeClr val="accent6">
                      <a:lumMod val="75000"/>
                    </a:schemeClr>
                  </a:buClr>
                  <a:buSzPct val="80000"/>
                  <a:buFont typeface="Wingdings 2"/>
                  <a:buChar char=""/>
                  <a:defRPr kumimoji="1" sz="1200" kern="1200" baseline="0">
                    <a:solidFill>
                      <a:schemeClr val="tx1"/>
                    </a:solidFill>
                    <a:latin typeface="+mn-lt"/>
                    <a:ea typeface="+mn-ea"/>
                    <a:cs typeface="+mn-cs"/>
                  </a:defRPr>
                </a:lvl7pPr>
                <a:lvl8pPr marL="1645920" indent="-137160" algn="l" rtl="0" eaLnBrk="1" latinLnBrk="0" hangingPunct="1">
                  <a:spcBef>
                    <a:spcPct val="20000"/>
                  </a:spcBef>
                  <a:buClr>
                    <a:schemeClr val="tx2"/>
                  </a:buClr>
                  <a:buChar char="•"/>
                  <a:defRPr kumimoji="1" sz="1200" kern="1200">
                    <a:solidFill>
                      <a:schemeClr val="tx1"/>
                    </a:solidFill>
                    <a:latin typeface="+mn-lt"/>
                    <a:ea typeface="+mn-ea"/>
                    <a:cs typeface="+mn-cs"/>
                  </a:defRPr>
                </a:lvl8pPr>
                <a:lvl9pPr marL="1714500" indent="0" algn="l" rtl="0" eaLnBrk="1" latinLnBrk="0" hangingPunct="1">
                  <a:spcBef>
                    <a:spcPct val="20000"/>
                  </a:spcBef>
                  <a:buClr>
                    <a:schemeClr val="tx2"/>
                  </a:buClr>
                  <a:buFontTx/>
                  <a:buNone/>
                  <a:defRPr kumimoji="1" sz="1050" kern="1200" baseline="0">
                    <a:solidFill>
                      <a:schemeClr val="tx1"/>
                    </a:solidFill>
                    <a:latin typeface="+mn-lt"/>
                    <a:ea typeface="+mn-ea"/>
                    <a:cs typeface="+mn-cs"/>
                  </a:defRPr>
                </a:lvl9pPr>
              </a:lstStyle>
              <a:p>
                <a:r>
                  <a:rPr lang="ja-JP" altLang="en-US" sz="2400" dirty="0">
                    <a:latin typeface="Yu Gothic UI" panose="020B0500000000000000" pitchFamily="50" charset="-128"/>
                    <a:ea typeface="Yu Gothic UI" panose="020B0500000000000000" pitchFamily="50" charset="-128"/>
                  </a:rPr>
                  <a:t>クラスタリングでは、データやクラスタの</a:t>
                </a:r>
                <a:r>
                  <a:rPr lang="ja-JP" altLang="en-US" sz="2400" dirty="0">
                    <a:solidFill>
                      <a:srgbClr val="C00000"/>
                    </a:solidFill>
                    <a:latin typeface="Yu Gothic UI" panose="020B0500000000000000" pitchFamily="50" charset="-128"/>
                    <a:ea typeface="Yu Gothic UI" panose="020B0500000000000000" pitchFamily="50" charset="-128"/>
                  </a:rPr>
                  <a:t>似ていなさ</a:t>
                </a:r>
                <a:r>
                  <a:rPr lang="ja-JP" altLang="en-US" sz="2400" dirty="0">
                    <a:latin typeface="Yu Gothic UI" panose="020B0500000000000000" pitchFamily="50" charset="-128"/>
                    <a:ea typeface="Yu Gothic UI" panose="020B0500000000000000" pitchFamily="50" charset="-128"/>
                  </a:rPr>
                  <a:t>を示す尺度</a:t>
                </a:r>
                <a:endParaRPr lang="en-US" altLang="ja-JP" sz="2400" dirty="0">
                  <a:latin typeface="Yu Gothic UI" panose="020B0500000000000000" pitchFamily="50" charset="-128"/>
                  <a:ea typeface="Yu Gothic UI" panose="020B0500000000000000" pitchFamily="50" charset="-128"/>
                </a:endParaRPr>
              </a:p>
              <a:p>
                <a:r>
                  <a:rPr lang="ja-JP" altLang="en-US" sz="2400" dirty="0">
                    <a:solidFill>
                      <a:srgbClr val="C00000"/>
                    </a:solidFill>
                    <a:latin typeface="Yu Gothic UI" panose="020B0500000000000000" pitchFamily="50" charset="-128"/>
                    <a:ea typeface="Yu Gothic UI" panose="020B0500000000000000" pitchFamily="50" charset="-128"/>
                  </a:rPr>
                  <a:t>距離の公理</a:t>
                </a:r>
                <a:r>
                  <a:rPr lang="ja-JP" altLang="en-US" sz="2400" dirty="0">
                    <a:latin typeface="Yu Gothic UI" panose="020B0500000000000000" pitchFamily="50" charset="-128"/>
                    <a:ea typeface="Yu Gothic UI" panose="020B0500000000000000" pitchFamily="50" charset="-128"/>
                  </a:rPr>
                  <a:t>を満たしていることが望ましいが、満たしていないものを用いる場合もある。</a:t>
                </a:r>
                <a:endParaRPr lang="en-US" altLang="ja-JP" sz="2400" dirty="0">
                  <a:latin typeface="Yu Gothic UI" panose="020B0500000000000000" pitchFamily="50" charset="-128"/>
                  <a:ea typeface="Yu Gothic UI" panose="020B0500000000000000" pitchFamily="50" charset="-128"/>
                </a:endParaRPr>
              </a:p>
              <a:p>
                <a:r>
                  <a:rPr lang="ja-JP" altLang="en-US" sz="2400" dirty="0">
                    <a:latin typeface="Yu Gothic UI" panose="020B0500000000000000" pitchFamily="50" charset="-128"/>
                    <a:ea typeface="Yu Gothic UI" panose="020B0500000000000000" pitchFamily="50" charset="-128"/>
                  </a:rPr>
                  <a:t>距離の公理</a:t>
                </a:r>
                <a:br>
                  <a:rPr lang="en-US" altLang="ja-JP" sz="2400" dirty="0">
                    <a:latin typeface="Yu Gothic UI" panose="020B0500000000000000" pitchFamily="50" charset="-128"/>
                    <a:ea typeface="Yu Gothic UI" panose="020B0500000000000000" pitchFamily="50" charset="-128"/>
                  </a:rPr>
                </a:br>
                <a:r>
                  <a:rPr lang="en-US" altLang="ja-JP" sz="2400" dirty="0">
                    <a:latin typeface="Yu Gothic UI" panose="020B0500000000000000" pitchFamily="50" charset="-128"/>
                    <a:ea typeface="Yu Gothic UI" panose="020B0500000000000000" pitchFamily="50" charset="-128"/>
                  </a:rPr>
                  <a:t>2 </a:t>
                </a:r>
                <a:r>
                  <a:rPr lang="ja-JP" altLang="en-US" sz="2400" dirty="0">
                    <a:latin typeface="Yu Gothic UI" panose="020B0500000000000000" pitchFamily="50" charset="-128"/>
                    <a:ea typeface="Yu Gothic UI" panose="020B0500000000000000" pitchFamily="50" charset="-128"/>
                  </a:rPr>
                  <a:t>点 </a:t>
                </a:r>
                <a14:m>
                  <m:oMath xmlns:m="http://schemas.openxmlformats.org/officeDocument/2006/math">
                    <m:r>
                      <a:rPr lang="en-US" altLang="ja-JP" sz="2400" i="1" dirty="0" smtClean="0">
                        <a:latin typeface="Cambria Math" panose="02040503050406030204" pitchFamily="18" charset="0"/>
                      </a:rPr>
                      <m:t>𝐴</m:t>
                    </m:r>
                    <m:r>
                      <a:rPr lang="en-US" altLang="ja-JP" sz="2400" i="1" dirty="0" smtClean="0">
                        <a:latin typeface="Cambria Math" panose="02040503050406030204" pitchFamily="18" charset="0"/>
                      </a:rPr>
                      <m:t>,</m:t>
                    </m:r>
                    <m:r>
                      <a:rPr lang="en-US" altLang="ja-JP" sz="2400" i="1" dirty="0" smtClean="0">
                        <a:latin typeface="Cambria Math" panose="02040503050406030204" pitchFamily="18" charset="0"/>
                      </a:rPr>
                      <m:t>𝐵</m:t>
                    </m:r>
                  </m:oMath>
                </a14:m>
                <a:r>
                  <a:rPr lang="ja-JP" altLang="en-US" sz="2400" dirty="0">
                    <a:latin typeface="Yu Gothic UI" panose="020B0500000000000000" pitchFamily="50" charset="-128"/>
                    <a:ea typeface="Yu Gothic UI" panose="020B0500000000000000" pitchFamily="50" charset="-128"/>
                  </a:rPr>
                  <a:t> に対して </a:t>
                </a:r>
                <a:r>
                  <a:rPr lang="en-US" altLang="ja-JP" sz="2400" dirty="0">
                    <a:latin typeface="Yu Gothic UI" panose="020B0500000000000000" pitchFamily="50" charset="-128"/>
                    <a:ea typeface="Yu Gothic UI" panose="020B0500000000000000" pitchFamily="50" charset="-128"/>
                  </a:rPr>
                  <a:t>1 </a:t>
                </a:r>
                <a:r>
                  <a:rPr lang="ja-JP" altLang="en-US" sz="2400" dirty="0">
                    <a:latin typeface="Yu Gothic UI" panose="020B0500000000000000" pitchFamily="50" charset="-128"/>
                    <a:ea typeface="Yu Gothic UI" panose="020B0500000000000000" pitchFamily="50" charset="-128"/>
                  </a:rPr>
                  <a:t>つの実数を返す関数</a:t>
                </a:r>
                <a14:m>
                  <m:oMath xmlns:m="http://schemas.openxmlformats.org/officeDocument/2006/math">
                    <m:r>
                      <a:rPr lang="en-US" altLang="ja-JP" sz="2400" b="0" i="0" dirty="0" smtClean="0">
                        <a:latin typeface="Cambria Math" panose="02040503050406030204" pitchFamily="18" charset="0"/>
                      </a:rPr>
                      <m:t> </m:t>
                    </m:r>
                    <m:r>
                      <a:rPr lang="en-US" altLang="ja-JP" sz="2400" i="1" dirty="0" smtClean="0">
                        <a:latin typeface="Cambria Math" panose="02040503050406030204" pitchFamily="18" charset="0"/>
                      </a:rPr>
                      <m:t>𝑑</m:t>
                    </m:r>
                    <m:r>
                      <a:rPr lang="en-US" altLang="ja-JP" sz="2400" i="1" dirty="0" smtClean="0">
                        <a:latin typeface="Cambria Math" panose="02040503050406030204" pitchFamily="18" charset="0"/>
                      </a:rPr>
                      <m:t>(</m:t>
                    </m:r>
                    <m:r>
                      <a:rPr lang="en-US" altLang="ja-JP" sz="2400" i="1" dirty="0" smtClean="0">
                        <a:latin typeface="Cambria Math" panose="02040503050406030204" pitchFamily="18" charset="0"/>
                      </a:rPr>
                      <m:t>𝐴</m:t>
                    </m:r>
                    <m:r>
                      <a:rPr lang="en-US" altLang="ja-JP" sz="2400" i="1" dirty="0" smtClean="0">
                        <a:latin typeface="Cambria Math" panose="02040503050406030204" pitchFamily="18" charset="0"/>
                      </a:rPr>
                      <m:t>,</m:t>
                    </m:r>
                    <m:r>
                      <a:rPr lang="en-US" altLang="ja-JP" sz="2400" i="1" dirty="0" smtClean="0">
                        <a:latin typeface="Cambria Math" panose="02040503050406030204" pitchFamily="18" charset="0"/>
                      </a:rPr>
                      <m:t>𝐵</m:t>
                    </m:r>
                    <m:r>
                      <a:rPr lang="en-US" altLang="ja-JP" sz="2400" i="1" dirty="0" smtClean="0">
                        <a:latin typeface="Cambria Math" panose="02040503050406030204" pitchFamily="18" charset="0"/>
                      </a:rPr>
                      <m:t>)</m:t>
                    </m:r>
                  </m:oMath>
                </a14:m>
                <a:r>
                  <a:rPr lang="ja-JP" altLang="en-US" sz="2400" dirty="0">
                    <a:latin typeface="Yu Gothic UI" panose="020B0500000000000000" pitchFamily="50" charset="-128"/>
                    <a:ea typeface="Yu Gothic UI" panose="020B0500000000000000" pitchFamily="50" charset="-128"/>
                  </a:rPr>
                  <a:t> が</a:t>
                </a:r>
                <a:br>
                  <a:rPr lang="en-US" altLang="ja-JP" sz="2400" dirty="0">
                    <a:latin typeface="Yu Gothic UI" panose="020B0500000000000000" pitchFamily="50" charset="-128"/>
                    <a:ea typeface="Yu Gothic UI" panose="020B0500000000000000" pitchFamily="50" charset="-128"/>
                  </a:rPr>
                </a:br>
                <a:r>
                  <a:rPr lang="ja-JP" altLang="en-US" sz="2400" dirty="0">
                    <a:latin typeface="Yu Gothic UI" panose="020B0500000000000000" pitchFamily="50" charset="-128"/>
                    <a:ea typeface="Yu Gothic UI" panose="020B0500000000000000" pitchFamily="50" charset="-128"/>
                  </a:rPr>
                  <a:t>以下を満たすとき、その関数の返り値を </a:t>
                </a:r>
                <a14:m>
                  <m:oMath xmlns:m="http://schemas.openxmlformats.org/officeDocument/2006/math">
                    <m:r>
                      <a:rPr lang="en-US" altLang="ja-JP" sz="2400" i="1" dirty="0" smtClean="0">
                        <a:latin typeface="Cambria Math" panose="02040503050406030204" pitchFamily="18" charset="0"/>
                      </a:rPr>
                      <m:t>𝐴</m:t>
                    </m:r>
                  </m:oMath>
                </a14:m>
                <a:r>
                  <a:rPr lang="ja-JP" altLang="en-US" sz="2400" dirty="0">
                    <a:latin typeface="Yu Gothic UI" panose="020B0500000000000000" pitchFamily="50" charset="-128"/>
                    <a:ea typeface="Yu Gothic UI" panose="020B0500000000000000" pitchFamily="50" charset="-128"/>
                  </a:rPr>
                  <a:t> と </a:t>
                </a:r>
                <a14:m>
                  <m:oMath xmlns:m="http://schemas.openxmlformats.org/officeDocument/2006/math">
                    <m:r>
                      <a:rPr lang="en-US" altLang="ja-JP" sz="2400" i="1" dirty="0" smtClean="0">
                        <a:latin typeface="Cambria Math" panose="02040503050406030204" pitchFamily="18" charset="0"/>
                      </a:rPr>
                      <m:t>𝐵</m:t>
                    </m:r>
                  </m:oMath>
                </a14:m>
                <a:r>
                  <a:rPr lang="ja-JP" altLang="en-US" sz="2400" dirty="0">
                    <a:latin typeface="Yu Gothic UI" panose="020B0500000000000000" pitchFamily="50" charset="-128"/>
                    <a:ea typeface="Yu Gothic UI" panose="020B0500000000000000" pitchFamily="50" charset="-128"/>
                  </a:rPr>
                  <a:t> の距離という。</a:t>
                </a:r>
                <a:endParaRPr lang="en-US" altLang="ja-JP" sz="2400" dirty="0">
                  <a:latin typeface="Yu Gothic UI" panose="020B0500000000000000" pitchFamily="50" charset="-128"/>
                  <a:ea typeface="Yu Gothic UI" panose="020B0500000000000000" pitchFamily="50" charset="-128"/>
                </a:endParaRPr>
              </a:p>
            </p:txBody>
          </p:sp>
        </mc:Choice>
        <mc:Fallback>
          <p:sp>
            <p:nvSpPr>
              <p:cNvPr id="6" name="コンテンツ プレースホルダー 1">
                <a:extLst>
                  <a:ext uri="{FF2B5EF4-FFF2-40B4-BE49-F238E27FC236}">
                    <a16:creationId xmlns:a16="http://schemas.microsoft.com/office/drawing/2014/main" id="{E4DE50F5-CEA7-4928-880D-85F415959A0B}"/>
                  </a:ext>
                </a:extLst>
              </p:cNvPr>
              <p:cNvSpPr txBox="1">
                <a:spLocks noRot="1" noChangeAspect="1" noMove="1" noResize="1" noEditPoints="1" noAdjustHandles="1" noChangeArrowheads="1" noChangeShapeType="1" noTextEdit="1"/>
              </p:cNvSpPr>
              <p:nvPr/>
            </p:nvSpPr>
            <p:spPr>
              <a:xfrm>
                <a:off x="457200" y="1661746"/>
                <a:ext cx="8077200" cy="2519638"/>
              </a:xfrm>
              <a:prstGeom prst="rect">
                <a:avLst/>
              </a:prstGeom>
              <a:blipFill>
                <a:blip r:embed="rId3"/>
                <a:stretch>
                  <a:fillRect l="-755" t="-1695" b="-2421"/>
                </a:stretch>
              </a:blipFill>
            </p:spPr>
            <p:txBody>
              <a:bodyPr/>
              <a:lstStyle/>
              <a:p>
                <a:r>
                  <a:rPr lang="ja-JP" altLang="en-US">
                    <a:noFill/>
                  </a:rPr>
                  <a:t> </a:t>
                </a:r>
              </a:p>
            </p:txBody>
          </p:sp>
        </mc:Fallback>
      </mc:AlternateContent>
      <mc:AlternateContent xmlns:mc="http://schemas.openxmlformats.org/markup-compatibility/2006">
        <mc:Choice xmlns:a14="http://schemas.microsoft.com/office/drawing/2010/main" Requires="a14">
          <p:sp>
            <p:nvSpPr>
              <p:cNvPr id="8" name="コンテンツ プレースホルダー 1">
                <a:extLst>
                  <a:ext uri="{FF2B5EF4-FFF2-40B4-BE49-F238E27FC236}">
                    <a16:creationId xmlns:a16="http://schemas.microsoft.com/office/drawing/2014/main" id="{E8586CCE-3646-4B25-846D-90DAFB278B10}"/>
                  </a:ext>
                </a:extLst>
              </p:cNvPr>
              <p:cNvSpPr txBox="1">
                <a:spLocks/>
              </p:cNvSpPr>
              <p:nvPr/>
            </p:nvSpPr>
            <p:spPr>
              <a:xfrm>
                <a:off x="214542" y="4240950"/>
                <a:ext cx="8077200" cy="1910608"/>
              </a:xfrm>
              <a:prstGeom prst="rect">
                <a:avLst/>
              </a:prstGeom>
            </p:spPr>
            <p:txBody>
              <a:bodyPr vert="horz" wrap="square" numCol="1" spcCol="0" rtlCol="0">
                <a:noAutofit/>
              </a:bodyPr>
              <a:lstStyle>
                <a:lvl1pPr marL="205740" indent="-205740" algn="l" rtl="0" eaLnBrk="1" latinLnBrk="0" hangingPunct="1">
                  <a:spcBef>
                    <a:spcPct val="20000"/>
                  </a:spcBef>
                  <a:buClr>
                    <a:schemeClr val="accent3">
                      <a:lumMod val="50000"/>
                    </a:schemeClr>
                  </a:buClr>
                  <a:buSzPct val="95000"/>
                  <a:buFont typeface="Wingdings 2"/>
                  <a:buChar char=""/>
                  <a:defRPr kumimoji="1" sz="2800" kern="1200">
                    <a:solidFill>
                      <a:schemeClr val="tx1"/>
                    </a:solidFill>
                    <a:latin typeface="Meiryo UI" panose="020B0604030504040204" pitchFamily="50" charset="-128"/>
                    <a:ea typeface="Meiryo UI" panose="020B0604030504040204" pitchFamily="50" charset="-128"/>
                    <a:cs typeface="+mn-cs"/>
                  </a:defRPr>
                </a:lvl1pPr>
                <a:lvl2pPr marL="480060" indent="-185166" algn="l" rtl="0" eaLnBrk="1" latinLnBrk="0" hangingPunct="1">
                  <a:spcBef>
                    <a:spcPct val="20000"/>
                  </a:spcBef>
                  <a:buClr>
                    <a:schemeClr val="accent1">
                      <a:lumMod val="50000"/>
                    </a:schemeClr>
                  </a:buClr>
                  <a:buSzPct val="85000"/>
                  <a:buFont typeface="Wingdings 2"/>
                  <a:buChar char=""/>
                  <a:defRPr kumimoji="1" sz="2800" kern="1200">
                    <a:solidFill>
                      <a:schemeClr val="tx1"/>
                    </a:solidFill>
                    <a:latin typeface="Meiryo UI" panose="020B0604030504040204" pitchFamily="50" charset="-128"/>
                    <a:ea typeface="Meiryo UI" panose="020B0604030504040204" pitchFamily="50" charset="-128"/>
                    <a:cs typeface="+mn-cs"/>
                  </a:defRPr>
                </a:lvl2pPr>
                <a:lvl3pPr marL="685800" indent="-185166" algn="l" rtl="0" eaLnBrk="1" latinLnBrk="0" hangingPunct="1">
                  <a:spcBef>
                    <a:spcPct val="20000"/>
                  </a:spcBef>
                  <a:buClr>
                    <a:schemeClr val="accent2">
                      <a:lumMod val="50000"/>
                    </a:schemeClr>
                  </a:buClr>
                  <a:buSzPct val="70000"/>
                  <a:buFont typeface="Wingdings 2"/>
                  <a:buChar char=""/>
                  <a:defRPr kumimoji="1" sz="2000" kern="1200">
                    <a:solidFill>
                      <a:schemeClr val="tx1"/>
                    </a:solidFill>
                    <a:latin typeface="Meiryo UI" panose="020B0604030504040204" pitchFamily="50" charset="-128"/>
                    <a:ea typeface="Meiryo UI" panose="020B0604030504040204" pitchFamily="50" charset="-128"/>
                    <a:cs typeface="+mn-cs"/>
                  </a:defRPr>
                </a:lvl3pPr>
                <a:lvl4pPr marL="891540" indent="-157734" algn="l" rtl="0" eaLnBrk="1" latinLnBrk="0" hangingPunct="1">
                  <a:spcBef>
                    <a:spcPct val="20000"/>
                  </a:spcBef>
                  <a:buClr>
                    <a:schemeClr val="accent3">
                      <a:lumMod val="50000"/>
                    </a:schemeClr>
                  </a:buClr>
                  <a:buSzPct val="65000"/>
                  <a:buFont typeface="Wingdings 2"/>
                  <a:buChar char=""/>
                  <a:defRPr kumimoji="1" sz="2000" kern="1200">
                    <a:solidFill>
                      <a:schemeClr val="tx1"/>
                    </a:solidFill>
                    <a:latin typeface="Meiryo UI" panose="020B0604030504040204" pitchFamily="50" charset="-128"/>
                    <a:ea typeface="Meiryo UI" panose="020B0604030504040204" pitchFamily="50" charset="-128"/>
                    <a:cs typeface="+mn-cs"/>
                  </a:defRPr>
                </a:lvl4pPr>
                <a:lvl5pPr marL="1097280" indent="-157734" algn="l" rtl="0" eaLnBrk="1" latinLnBrk="0" hangingPunct="1">
                  <a:spcBef>
                    <a:spcPct val="20000"/>
                  </a:spcBef>
                  <a:buClr>
                    <a:schemeClr val="accent4">
                      <a:lumMod val="75000"/>
                    </a:schemeClr>
                  </a:buClr>
                  <a:buSzPct val="65000"/>
                  <a:buFont typeface="Wingdings 2"/>
                  <a:buChar char=""/>
                  <a:defRPr kumimoji="1" sz="2000" kern="1200">
                    <a:solidFill>
                      <a:schemeClr val="tx1"/>
                    </a:solidFill>
                    <a:latin typeface="Meiryo UI" panose="020B0604030504040204" pitchFamily="50" charset="-128"/>
                    <a:ea typeface="Meiryo UI" panose="020B0604030504040204" pitchFamily="50" charset="-128"/>
                    <a:cs typeface="+mn-cs"/>
                  </a:defRPr>
                </a:lvl5pPr>
                <a:lvl6pPr marL="1303020" indent="-157734" algn="l" rtl="0" eaLnBrk="1" latinLnBrk="0" hangingPunct="1">
                  <a:spcBef>
                    <a:spcPct val="20000"/>
                  </a:spcBef>
                  <a:buClr>
                    <a:schemeClr val="accent5">
                      <a:lumMod val="50000"/>
                    </a:schemeClr>
                  </a:buClr>
                  <a:buSzPct val="80000"/>
                  <a:buFont typeface="Wingdings 2"/>
                  <a:buChar char=""/>
                  <a:defRPr kumimoji="1" sz="1350" kern="1200">
                    <a:solidFill>
                      <a:schemeClr val="tx1"/>
                    </a:solidFill>
                    <a:latin typeface="+mn-lt"/>
                    <a:ea typeface="+mn-ea"/>
                    <a:cs typeface="+mn-cs"/>
                  </a:defRPr>
                </a:lvl6pPr>
                <a:lvl7pPr marL="1440180" indent="-137160" algn="l" rtl="0" eaLnBrk="1" latinLnBrk="0" hangingPunct="1">
                  <a:spcBef>
                    <a:spcPct val="20000"/>
                  </a:spcBef>
                  <a:buClr>
                    <a:schemeClr val="accent6">
                      <a:lumMod val="75000"/>
                    </a:schemeClr>
                  </a:buClr>
                  <a:buSzPct val="80000"/>
                  <a:buFont typeface="Wingdings 2"/>
                  <a:buChar char=""/>
                  <a:defRPr kumimoji="1" sz="1200" kern="1200" baseline="0">
                    <a:solidFill>
                      <a:schemeClr val="tx1"/>
                    </a:solidFill>
                    <a:latin typeface="+mn-lt"/>
                    <a:ea typeface="+mn-ea"/>
                    <a:cs typeface="+mn-cs"/>
                  </a:defRPr>
                </a:lvl7pPr>
                <a:lvl8pPr marL="1645920" indent="-137160" algn="l" rtl="0" eaLnBrk="1" latinLnBrk="0" hangingPunct="1">
                  <a:spcBef>
                    <a:spcPct val="20000"/>
                  </a:spcBef>
                  <a:buClr>
                    <a:schemeClr val="tx2"/>
                  </a:buClr>
                  <a:buChar char="•"/>
                  <a:defRPr kumimoji="1" sz="1200" kern="1200">
                    <a:solidFill>
                      <a:schemeClr val="tx1"/>
                    </a:solidFill>
                    <a:latin typeface="+mn-lt"/>
                    <a:ea typeface="+mn-ea"/>
                    <a:cs typeface="+mn-cs"/>
                  </a:defRPr>
                </a:lvl8pPr>
                <a:lvl9pPr marL="1714500" indent="0" algn="l" rtl="0" eaLnBrk="1" latinLnBrk="0" hangingPunct="1">
                  <a:spcBef>
                    <a:spcPct val="20000"/>
                  </a:spcBef>
                  <a:buClr>
                    <a:schemeClr val="tx2"/>
                  </a:buClr>
                  <a:buFontTx/>
                  <a:buNone/>
                  <a:defRPr kumimoji="1" sz="1050" kern="1200" baseline="0">
                    <a:solidFill>
                      <a:schemeClr val="tx1"/>
                    </a:solidFill>
                    <a:latin typeface="+mn-lt"/>
                    <a:ea typeface="+mn-ea"/>
                    <a:cs typeface="+mn-cs"/>
                  </a:defRPr>
                </a:lvl9pPr>
              </a:lstStyle>
              <a:p>
                <a:pPr lvl="2"/>
                <a14:m>
                  <m:oMath xmlns:m="http://schemas.openxmlformats.org/officeDocument/2006/math">
                    <m:r>
                      <a:rPr lang="en-US" altLang="ja-JP" sz="2400" i="1" dirty="0" smtClean="0">
                        <a:latin typeface="Cambria Math" panose="02040503050406030204" pitchFamily="18" charset="0"/>
                      </a:rPr>
                      <m:t>𝑑</m:t>
                    </m:r>
                    <m:d>
                      <m:dPr>
                        <m:ctrlPr>
                          <a:rPr lang="en-US" altLang="ja-JP" sz="2400" i="1" dirty="0" smtClean="0">
                            <a:latin typeface="Cambria Math" panose="02040503050406030204" pitchFamily="18" charset="0"/>
                          </a:rPr>
                        </m:ctrlPr>
                      </m:dPr>
                      <m:e>
                        <m:r>
                          <a:rPr lang="en-US" altLang="ja-JP" sz="2400" i="1" dirty="0" smtClean="0">
                            <a:latin typeface="Cambria Math" panose="02040503050406030204" pitchFamily="18" charset="0"/>
                          </a:rPr>
                          <m:t>𝐴</m:t>
                        </m:r>
                        <m:r>
                          <a:rPr lang="en-US" altLang="ja-JP" sz="2400" i="1" dirty="0" smtClean="0">
                            <a:latin typeface="Cambria Math" panose="02040503050406030204" pitchFamily="18" charset="0"/>
                          </a:rPr>
                          <m:t>,</m:t>
                        </m:r>
                        <m:r>
                          <a:rPr lang="en-US" altLang="ja-JP" sz="2400" i="1" dirty="0" smtClean="0">
                            <a:latin typeface="Cambria Math" panose="02040503050406030204" pitchFamily="18" charset="0"/>
                          </a:rPr>
                          <m:t>𝐵</m:t>
                        </m:r>
                      </m:e>
                    </m:d>
                    <m:r>
                      <a:rPr lang="en-US" altLang="ja-JP" sz="2400" i="1" dirty="0" smtClean="0">
                        <a:latin typeface="Cambria Math" panose="02040503050406030204" pitchFamily="18" charset="0"/>
                        <a:ea typeface="Cambria Math" panose="02040503050406030204" pitchFamily="18" charset="0"/>
                      </a:rPr>
                      <m:t>≥</m:t>
                    </m:r>
                    <m:r>
                      <a:rPr lang="en-US" altLang="ja-JP" sz="2400" i="1" dirty="0" smtClean="0">
                        <a:latin typeface="Cambria Math" panose="02040503050406030204" pitchFamily="18" charset="0"/>
                      </a:rPr>
                      <m:t>0</m:t>
                    </m:r>
                  </m:oMath>
                </a14:m>
                <a:endParaRPr lang="en-US" altLang="ja-JP" sz="2400" dirty="0">
                  <a:latin typeface="Consolas" panose="020B0609020204030204" pitchFamily="49" charset="0"/>
                </a:endParaRPr>
              </a:p>
              <a:p>
                <a:pPr lvl="2"/>
                <a14:m>
                  <m:oMath xmlns:m="http://schemas.openxmlformats.org/officeDocument/2006/math">
                    <m:r>
                      <a:rPr lang="pt-BR" altLang="ja-JP" sz="2400" i="1" dirty="0" smtClean="0">
                        <a:latin typeface="Cambria Math" panose="02040503050406030204" pitchFamily="18" charset="0"/>
                      </a:rPr>
                      <m:t>𝑑</m:t>
                    </m:r>
                    <m:d>
                      <m:dPr>
                        <m:ctrlPr>
                          <a:rPr lang="pt-BR" altLang="ja-JP" sz="2400" i="1" dirty="0" smtClean="0">
                            <a:latin typeface="Cambria Math" panose="02040503050406030204" pitchFamily="18" charset="0"/>
                          </a:rPr>
                        </m:ctrlPr>
                      </m:dPr>
                      <m:e>
                        <m:r>
                          <a:rPr lang="pt-BR" altLang="ja-JP" sz="2400" i="1" dirty="0" smtClean="0">
                            <a:latin typeface="Cambria Math" panose="02040503050406030204" pitchFamily="18" charset="0"/>
                          </a:rPr>
                          <m:t>𝐴</m:t>
                        </m:r>
                        <m:r>
                          <a:rPr lang="pt-BR" altLang="ja-JP" sz="2400" i="1" dirty="0" smtClean="0">
                            <a:latin typeface="Cambria Math" panose="02040503050406030204" pitchFamily="18" charset="0"/>
                          </a:rPr>
                          <m:t>, </m:t>
                        </m:r>
                        <m:r>
                          <a:rPr lang="pt-BR" altLang="ja-JP" sz="2400" i="1" dirty="0" smtClean="0">
                            <a:latin typeface="Cambria Math" panose="02040503050406030204" pitchFamily="18" charset="0"/>
                          </a:rPr>
                          <m:t>𝐵</m:t>
                        </m:r>
                      </m:e>
                    </m:d>
                    <m:r>
                      <a:rPr lang="pt-BR" altLang="ja-JP" sz="2400" i="1" dirty="0" smtClean="0">
                        <a:latin typeface="Cambria Math" panose="02040503050406030204" pitchFamily="18" charset="0"/>
                      </a:rPr>
                      <m:t>=</m:t>
                    </m:r>
                    <m:r>
                      <a:rPr lang="pt-BR" altLang="ja-JP" sz="2400" i="1" dirty="0" smtClean="0">
                        <a:latin typeface="Cambria Math" panose="02040503050406030204" pitchFamily="18" charset="0"/>
                      </a:rPr>
                      <m:t>𝑑</m:t>
                    </m:r>
                    <m:d>
                      <m:dPr>
                        <m:ctrlPr>
                          <a:rPr lang="pt-BR" altLang="ja-JP" sz="2400" i="1" dirty="0">
                            <a:latin typeface="Cambria Math" panose="02040503050406030204" pitchFamily="18" charset="0"/>
                          </a:rPr>
                        </m:ctrlPr>
                      </m:dPr>
                      <m:e>
                        <m:r>
                          <a:rPr lang="pt-BR" altLang="ja-JP" sz="2400" i="1" dirty="0">
                            <a:latin typeface="Cambria Math" panose="02040503050406030204" pitchFamily="18" charset="0"/>
                          </a:rPr>
                          <m:t>𝐵</m:t>
                        </m:r>
                        <m:r>
                          <a:rPr lang="pt-BR" altLang="ja-JP" sz="2400" i="1" dirty="0">
                            <a:latin typeface="Cambria Math" panose="02040503050406030204" pitchFamily="18" charset="0"/>
                          </a:rPr>
                          <m:t>, </m:t>
                        </m:r>
                        <m:r>
                          <a:rPr lang="pt-BR" altLang="ja-JP" sz="2400" i="1" dirty="0">
                            <a:latin typeface="Cambria Math" panose="02040503050406030204" pitchFamily="18" charset="0"/>
                          </a:rPr>
                          <m:t>𝐴</m:t>
                        </m:r>
                      </m:e>
                    </m:d>
                  </m:oMath>
                </a14:m>
                <a:endParaRPr lang="en-US" altLang="ja-JP" sz="2400" i="1" dirty="0">
                  <a:latin typeface="Cambria Math" panose="02040503050406030204" pitchFamily="18" charset="0"/>
                </a:endParaRPr>
              </a:p>
              <a:p>
                <a:pPr lvl="2"/>
                <a14:m>
                  <m:oMath xmlns:m="http://schemas.openxmlformats.org/officeDocument/2006/math">
                    <m:r>
                      <a:rPr lang="pt-BR" altLang="ja-JP" sz="2400" i="1" dirty="0">
                        <a:latin typeface="Cambria Math" panose="02040503050406030204" pitchFamily="18" charset="0"/>
                      </a:rPr>
                      <m:t>𝑑</m:t>
                    </m:r>
                    <m:d>
                      <m:dPr>
                        <m:ctrlPr>
                          <a:rPr lang="pt-BR" altLang="ja-JP" sz="2400" i="1" dirty="0">
                            <a:latin typeface="Cambria Math" panose="02040503050406030204" pitchFamily="18" charset="0"/>
                          </a:rPr>
                        </m:ctrlPr>
                      </m:dPr>
                      <m:e>
                        <m:r>
                          <a:rPr lang="pt-BR" altLang="ja-JP" sz="2400" i="1" dirty="0">
                            <a:latin typeface="Cambria Math" panose="02040503050406030204" pitchFamily="18" charset="0"/>
                          </a:rPr>
                          <m:t>𝐴</m:t>
                        </m:r>
                        <m:r>
                          <a:rPr lang="pt-BR" altLang="ja-JP" sz="2400" i="1" dirty="0">
                            <a:latin typeface="Cambria Math" panose="02040503050406030204" pitchFamily="18" charset="0"/>
                          </a:rPr>
                          <m:t>, </m:t>
                        </m:r>
                        <m:r>
                          <a:rPr lang="pt-BR" altLang="ja-JP" sz="2400" i="1" dirty="0">
                            <a:latin typeface="Cambria Math" panose="02040503050406030204" pitchFamily="18" charset="0"/>
                          </a:rPr>
                          <m:t>𝐵</m:t>
                        </m:r>
                      </m:e>
                    </m:d>
                    <m:r>
                      <a:rPr lang="pt-BR" altLang="ja-JP" sz="2400" i="1" dirty="0">
                        <a:latin typeface="Cambria Math" panose="02040503050406030204" pitchFamily="18" charset="0"/>
                      </a:rPr>
                      <m:t>=0 ⇔ </m:t>
                    </m:r>
                    <m:r>
                      <a:rPr lang="pt-BR" altLang="ja-JP" sz="2400" i="1" dirty="0">
                        <a:latin typeface="Cambria Math" panose="02040503050406030204" pitchFamily="18" charset="0"/>
                      </a:rPr>
                      <m:t>𝐴</m:t>
                    </m:r>
                    <m:r>
                      <a:rPr lang="pt-BR" altLang="ja-JP" sz="2400" i="1" dirty="0">
                        <a:latin typeface="Cambria Math" panose="02040503050406030204" pitchFamily="18" charset="0"/>
                      </a:rPr>
                      <m:t>=</m:t>
                    </m:r>
                    <m:r>
                      <a:rPr lang="pt-BR" altLang="ja-JP" sz="2400" i="1" dirty="0">
                        <a:latin typeface="Cambria Math" panose="02040503050406030204" pitchFamily="18" charset="0"/>
                      </a:rPr>
                      <m:t>𝐵</m:t>
                    </m:r>
                  </m:oMath>
                </a14:m>
                <a:endParaRPr lang="en-US" altLang="ja-JP" sz="2400" i="1" dirty="0">
                  <a:latin typeface="Cambria Math" panose="02040503050406030204" pitchFamily="18" charset="0"/>
                </a:endParaRPr>
              </a:p>
              <a:p>
                <a:pPr lvl="2"/>
                <a14:m>
                  <m:oMath xmlns:m="http://schemas.openxmlformats.org/officeDocument/2006/math">
                    <m:r>
                      <a:rPr lang="pt-BR" altLang="ja-JP" sz="2400" i="1" dirty="0" smtClean="0">
                        <a:latin typeface="Cambria Math" panose="02040503050406030204" pitchFamily="18" charset="0"/>
                      </a:rPr>
                      <m:t>𝑑</m:t>
                    </m:r>
                    <m:r>
                      <a:rPr lang="pt-BR" altLang="ja-JP" sz="2400" i="1" dirty="0" smtClean="0">
                        <a:latin typeface="Cambria Math" panose="02040503050406030204" pitchFamily="18" charset="0"/>
                      </a:rPr>
                      <m:t>(</m:t>
                    </m:r>
                    <m:r>
                      <a:rPr lang="pt-BR" altLang="ja-JP" sz="2400" i="1" dirty="0" smtClean="0">
                        <a:latin typeface="Cambria Math" panose="02040503050406030204" pitchFamily="18" charset="0"/>
                      </a:rPr>
                      <m:t>𝐴</m:t>
                    </m:r>
                    <m:r>
                      <a:rPr lang="pt-BR" altLang="ja-JP" sz="2400" i="1" dirty="0" smtClean="0">
                        <a:latin typeface="Cambria Math" panose="02040503050406030204" pitchFamily="18" charset="0"/>
                      </a:rPr>
                      <m:t>, </m:t>
                    </m:r>
                    <m:r>
                      <a:rPr lang="pt-BR" altLang="ja-JP" sz="2400" i="1" dirty="0" smtClean="0">
                        <a:latin typeface="Cambria Math" panose="02040503050406030204" pitchFamily="18" charset="0"/>
                      </a:rPr>
                      <m:t>𝐵</m:t>
                    </m:r>
                    <m:r>
                      <a:rPr lang="pt-BR" altLang="ja-JP" sz="2400" i="1" dirty="0" smtClean="0">
                        <a:latin typeface="Cambria Math" panose="02040503050406030204" pitchFamily="18" charset="0"/>
                      </a:rPr>
                      <m:t>)≤</m:t>
                    </m:r>
                    <m:r>
                      <a:rPr lang="pt-BR" altLang="ja-JP" sz="2400" i="1" dirty="0" smtClean="0">
                        <a:latin typeface="Cambria Math" panose="02040503050406030204" pitchFamily="18" charset="0"/>
                      </a:rPr>
                      <m:t>𝑑</m:t>
                    </m:r>
                    <m:r>
                      <a:rPr lang="pt-BR" altLang="ja-JP" sz="2400" i="1" dirty="0">
                        <a:latin typeface="Cambria Math" panose="02040503050406030204" pitchFamily="18" charset="0"/>
                      </a:rPr>
                      <m:t>(</m:t>
                    </m:r>
                    <m:r>
                      <a:rPr lang="pt-BR" altLang="ja-JP" sz="2400" i="1" dirty="0">
                        <a:latin typeface="Cambria Math" panose="02040503050406030204" pitchFamily="18" charset="0"/>
                      </a:rPr>
                      <m:t>𝐴</m:t>
                    </m:r>
                    <m:r>
                      <a:rPr lang="pt-BR" altLang="ja-JP" sz="2400" i="1" dirty="0">
                        <a:latin typeface="Cambria Math" panose="02040503050406030204" pitchFamily="18" charset="0"/>
                      </a:rPr>
                      <m:t>, </m:t>
                    </m:r>
                    <m:r>
                      <a:rPr lang="pt-BR" altLang="ja-JP" sz="2400" i="1" dirty="0">
                        <a:latin typeface="Cambria Math" panose="02040503050406030204" pitchFamily="18" charset="0"/>
                      </a:rPr>
                      <m:t>𝐶</m:t>
                    </m:r>
                    <m:r>
                      <a:rPr lang="pt-BR" altLang="ja-JP" sz="2400" i="1" dirty="0" smtClean="0">
                        <a:latin typeface="Cambria Math" panose="02040503050406030204" pitchFamily="18" charset="0"/>
                      </a:rPr>
                      <m:t>)+</m:t>
                    </m:r>
                    <m:r>
                      <a:rPr lang="pt-BR" altLang="ja-JP" sz="2400" i="1" dirty="0" smtClean="0">
                        <a:latin typeface="Cambria Math" panose="02040503050406030204" pitchFamily="18" charset="0"/>
                      </a:rPr>
                      <m:t>𝑑</m:t>
                    </m:r>
                    <m:r>
                      <a:rPr lang="pt-BR" altLang="ja-JP" sz="2400" i="1" dirty="0">
                        <a:latin typeface="Cambria Math" panose="02040503050406030204" pitchFamily="18" charset="0"/>
                      </a:rPr>
                      <m:t>(</m:t>
                    </m:r>
                    <m:r>
                      <a:rPr lang="pt-BR" altLang="ja-JP" sz="2400" i="1" dirty="0">
                        <a:latin typeface="Cambria Math" panose="02040503050406030204" pitchFamily="18" charset="0"/>
                      </a:rPr>
                      <m:t>𝐶</m:t>
                    </m:r>
                    <m:r>
                      <a:rPr lang="pt-BR" altLang="ja-JP" sz="2400" i="1" dirty="0">
                        <a:latin typeface="Cambria Math" panose="02040503050406030204" pitchFamily="18" charset="0"/>
                      </a:rPr>
                      <m:t>, </m:t>
                    </m:r>
                    <m:r>
                      <a:rPr lang="pt-BR" altLang="ja-JP" sz="2400" i="1" dirty="0">
                        <a:latin typeface="Cambria Math" panose="02040503050406030204" pitchFamily="18" charset="0"/>
                      </a:rPr>
                      <m:t>𝐵</m:t>
                    </m:r>
                    <m:r>
                      <a:rPr lang="pt-BR" altLang="ja-JP" sz="2400" i="1" dirty="0">
                        <a:latin typeface="Cambria Math" panose="02040503050406030204" pitchFamily="18" charset="0"/>
                      </a:rPr>
                      <m:t>)</m:t>
                    </m:r>
                  </m:oMath>
                </a14:m>
                <a:endParaRPr lang="en-US" altLang="ja-JP" sz="2400" dirty="0">
                  <a:latin typeface="Consolas" panose="020B0609020204030204" pitchFamily="49" charset="0"/>
                </a:endParaRPr>
              </a:p>
            </p:txBody>
          </p:sp>
        </mc:Choice>
        <mc:Fallback>
          <p:sp>
            <p:nvSpPr>
              <p:cNvPr id="8" name="コンテンツ プレースホルダー 1">
                <a:extLst>
                  <a:ext uri="{FF2B5EF4-FFF2-40B4-BE49-F238E27FC236}">
                    <a16:creationId xmlns:a16="http://schemas.microsoft.com/office/drawing/2014/main" id="{E8586CCE-3646-4B25-846D-90DAFB278B10}"/>
                  </a:ext>
                </a:extLst>
              </p:cNvPr>
              <p:cNvSpPr txBox="1">
                <a:spLocks noRot="1" noChangeAspect="1" noMove="1" noResize="1" noEditPoints="1" noAdjustHandles="1" noChangeArrowheads="1" noChangeShapeType="1" noTextEdit="1"/>
              </p:cNvSpPr>
              <p:nvPr/>
            </p:nvSpPr>
            <p:spPr>
              <a:xfrm>
                <a:off x="214542" y="4240950"/>
                <a:ext cx="8077200" cy="1910608"/>
              </a:xfrm>
              <a:prstGeom prst="rect">
                <a:avLst/>
              </a:prstGeom>
              <a:blipFill>
                <a:blip r:embed="rId4"/>
                <a:stretch>
                  <a:fillRect/>
                </a:stretch>
              </a:blipFill>
            </p:spPr>
            <p:txBody>
              <a:bodyPr/>
              <a:lstStyle/>
              <a:p>
                <a:r>
                  <a:rPr lang="ja-JP" altLang="en-US">
                    <a:noFill/>
                  </a:rPr>
                  <a:t> </a:t>
                </a:r>
              </a:p>
            </p:txBody>
          </p:sp>
        </mc:Fallback>
      </mc:AlternateContent>
    </p:spTree>
    <p:extLst>
      <p:ext uri="{BB962C8B-B14F-4D97-AF65-F5344CB8AC3E}">
        <p14:creationId xmlns:p14="http://schemas.microsoft.com/office/powerpoint/2010/main" val="4134741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タイトル 2"/>
          <p:cNvSpPr>
            <a:spLocks noGrp="1"/>
          </p:cNvSpPr>
          <p:nvPr>
            <p:ph type="title"/>
          </p:nvPr>
        </p:nvSpPr>
        <p:spPr>
          <a:xfrm>
            <a:off x="457200" y="259530"/>
            <a:ext cx="8229600" cy="1143000"/>
          </a:xfrm>
        </p:spPr>
        <p:txBody>
          <a:bodyPr rtlCol="0">
            <a:normAutofit/>
          </a:bodyPr>
          <a:lstStyle/>
          <a:p>
            <a:pPr marL="72000" rtl="0"/>
            <a:r>
              <a:rPr lang="ja-JP" altLang="en-US" sz="3600" dirty="0">
                <a:latin typeface="Yu Gothic UI" panose="020B0500000000000000" pitchFamily="50" charset="-128"/>
                <a:ea typeface="Yu Gothic UI" panose="020B0500000000000000" pitchFamily="50" charset="-128"/>
              </a:rPr>
              <a:t>距離について</a:t>
            </a:r>
          </a:p>
        </p:txBody>
      </p:sp>
      <p:sp>
        <p:nvSpPr>
          <p:cNvPr id="4" name="スライド番号プレースホルダー 3">
            <a:extLst>
              <a:ext uri="{FF2B5EF4-FFF2-40B4-BE49-F238E27FC236}">
                <a16:creationId xmlns:a16="http://schemas.microsoft.com/office/drawing/2014/main" id="{BD94748A-4836-441C-B1DD-60EA03A23419}"/>
              </a:ext>
            </a:extLst>
          </p:cNvPr>
          <p:cNvSpPr>
            <a:spLocks noGrp="1"/>
          </p:cNvSpPr>
          <p:nvPr>
            <p:ph type="sldNum" sz="quarter" idx="12"/>
          </p:nvPr>
        </p:nvSpPr>
        <p:spPr/>
        <p:txBody>
          <a:bodyPr/>
          <a:lstStyle/>
          <a:p>
            <a:pPr rtl="0"/>
            <a:fld id="{401CF334-2D5C-4859-84A6-CA7E6E43FAEB}" type="slidenum">
              <a:rPr lang="en-US" altLang="ja-JP" noProof="0" smtClean="0"/>
              <a:t>9</a:t>
            </a:fld>
            <a:endParaRPr lang="ja-JP" altLang="en-US" noProof="0"/>
          </a:p>
        </p:txBody>
      </p:sp>
      <p:sp>
        <p:nvSpPr>
          <p:cNvPr id="7" name="コンテンツ プレースホルダー 1">
            <a:extLst>
              <a:ext uri="{FF2B5EF4-FFF2-40B4-BE49-F238E27FC236}">
                <a16:creationId xmlns:a16="http://schemas.microsoft.com/office/drawing/2014/main" id="{08EDF558-884F-4656-97D5-536FED0520BE}"/>
              </a:ext>
            </a:extLst>
          </p:cNvPr>
          <p:cNvSpPr txBox="1">
            <a:spLocks/>
          </p:cNvSpPr>
          <p:nvPr/>
        </p:nvSpPr>
        <p:spPr>
          <a:xfrm>
            <a:off x="457199" y="1654816"/>
            <a:ext cx="8229599" cy="4891241"/>
          </a:xfrm>
          <a:prstGeom prst="rect">
            <a:avLst/>
          </a:prstGeom>
        </p:spPr>
        <p:txBody>
          <a:bodyPr vert="horz" rtlCol="0">
            <a:normAutofit/>
          </a:bodyPr>
          <a:lstStyle>
            <a:lvl1pPr marL="205740" indent="-205740" algn="l" rtl="0" eaLnBrk="1" latinLnBrk="0" hangingPunct="1">
              <a:spcBef>
                <a:spcPct val="20000"/>
              </a:spcBef>
              <a:buClr>
                <a:schemeClr val="accent3">
                  <a:lumMod val="50000"/>
                </a:schemeClr>
              </a:buClr>
              <a:buSzPct val="95000"/>
              <a:buFont typeface="Wingdings 2"/>
              <a:buChar char=""/>
              <a:defRPr kumimoji="1" sz="2800" kern="1200">
                <a:solidFill>
                  <a:schemeClr val="tx1"/>
                </a:solidFill>
                <a:latin typeface="Meiryo UI" panose="020B0604030504040204" pitchFamily="50" charset="-128"/>
                <a:ea typeface="Meiryo UI" panose="020B0604030504040204" pitchFamily="50" charset="-128"/>
                <a:cs typeface="+mn-cs"/>
              </a:defRPr>
            </a:lvl1pPr>
            <a:lvl2pPr marL="480060" indent="-185166" algn="l" rtl="0" eaLnBrk="1" latinLnBrk="0" hangingPunct="1">
              <a:spcBef>
                <a:spcPct val="20000"/>
              </a:spcBef>
              <a:buClr>
                <a:schemeClr val="accent1">
                  <a:lumMod val="50000"/>
                </a:schemeClr>
              </a:buClr>
              <a:buSzPct val="85000"/>
              <a:buFont typeface="Wingdings 2"/>
              <a:buChar char=""/>
              <a:defRPr kumimoji="1" sz="2800" kern="1200">
                <a:solidFill>
                  <a:schemeClr val="tx1"/>
                </a:solidFill>
                <a:latin typeface="Meiryo UI" panose="020B0604030504040204" pitchFamily="50" charset="-128"/>
                <a:ea typeface="Meiryo UI" panose="020B0604030504040204" pitchFamily="50" charset="-128"/>
                <a:cs typeface="+mn-cs"/>
              </a:defRPr>
            </a:lvl2pPr>
            <a:lvl3pPr marL="685800" indent="-185166" algn="l" rtl="0" eaLnBrk="1" latinLnBrk="0" hangingPunct="1">
              <a:spcBef>
                <a:spcPct val="20000"/>
              </a:spcBef>
              <a:buClr>
                <a:schemeClr val="accent2">
                  <a:lumMod val="50000"/>
                </a:schemeClr>
              </a:buClr>
              <a:buSzPct val="70000"/>
              <a:buFont typeface="Wingdings 2"/>
              <a:buChar char=""/>
              <a:defRPr kumimoji="1" sz="2000" kern="1200">
                <a:solidFill>
                  <a:schemeClr val="tx1"/>
                </a:solidFill>
                <a:latin typeface="Meiryo UI" panose="020B0604030504040204" pitchFamily="50" charset="-128"/>
                <a:ea typeface="Meiryo UI" panose="020B0604030504040204" pitchFamily="50" charset="-128"/>
                <a:cs typeface="+mn-cs"/>
              </a:defRPr>
            </a:lvl3pPr>
            <a:lvl4pPr marL="891540" indent="-157734" algn="l" rtl="0" eaLnBrk="1" latinLnBrk="0" hangingPunct="1">
              <a:spcBef>
                <a:spcPct val="20000"/>
              </a:spcBef>
              <a:buClr>
                <a:schemeClr val="accent3">
                  <a:lumMod val="50000"/>
                </a:schemeClr>
              </a:buClr>
              <a:buSzPct val="65000"/>
              <a:buFont typeface="Wingdings 2"/>
              <a:buChar char=""/>
              <a:defRPr kumimoji="1" sz="2000" kern="1200">
                <a:solidFill>
                  <a:schemeClr val="tx1"/>
                </a:solidFill>
                <a:latin typeface="Meiryo UI" panose="020B0604030504040204" pitchFamily="50" charset="-128"/>
                <a:ea typeface="Meiryo UI" panose="020B0604030504040204" pitchFamily="50" charset="-128"/>
                <a:cs typeface="+mn-cs"/>
              </a:defRPr>
            </a:lvl4pPr>
            <a:lvl5pPr marL="1097280" indent="-157734" algn="l" rtl="0" eaLnBrk="1" latinLnBrk="0" hangingPunct="1">
              <a:spcBef>
                <a:spcPct val="20000"/>
              </a:spcBef>
              <a:buClr>
                <a:schemeClr val="accent4">
                  <a:lumMod val="75000"/>
                </a:schemeClr>
              </a:buClr>
              <a:buSzPct val="65000"/>
              <a:buFont typeface="Wingdings 2"/>
              <a:buChar char=""/>
              <a:defRPr kumimoji="1" sz="2000" kern="1200">
                <a:solidFill>
                  <a:schemeClr val="tx1"/>
                </a:solidFill>
                <a:latin typeface="Meiryo UI" panose="020B0604030504040204" pitchFamily="50" charset="-128"/>
                <a:ea typeface="Meiryo UI" panose="020B0604030504040204" pitchFamily="50" charset="-128"/>
                <a:cs typeface="+mn-cs"/>
              </a:defRPr>
            </a:lvl5pPr>
            <a:lvl6pPr marL="1303020" indent="-157734" algn="l" rtl="0" eaLnBrk="1" latinLnBrk="0" hangingPunct="1">
              <a:spcBef>
                <a:spcPct val="20000"/>
              </a:spcBef>
              <a:buClr>
                <a:schemeClr val="accent5">
                  <a:lumMod val="50000"/>
                </a:schemeClr>
              </a:buClr>
              <a:buSzPct val="80000"/>
              <a:buFont typeface="Wingdings 2"/>
              <a:buChar char=""/>
              <a:defRPr kumimoji="1" sz="1350" kern="1200">
                <a:solidFill>
                  <a:schemeClr val="tx1"/>
                </a:solidFill>
                <a:latin typeface="+mn-lt"/>
                <a:ea typeface="+mn-ea"/>
                <a:cs typeface="+mn-cs"/>
              </a:defRPr>
            </a:lvl6pPr>
            <a:lvl7pPr marL="1440180" indent="-137160" algn="l" rtl="0" eaLnBrk="1" latinLnBrk="0" hangingPunct="1">
              <a:spcBef>
                <a:spcPct val="20000"/>
              </a:spcBef>
              <a:buClr>
                <a:schemeClr val="accent6">
                  <a:lumMod val="75000"/>
                </a:schemeClr>
              </a:buClr>
              <a:buSzPct val="80000"/>
              <a:buFont typeface="Wingdings 2"/>
              <a:buChar char=""/>
              <a:defRPr kumimoji="1" sz="1200" kern="1200" baseline="0">
                <a:solidFill>
                  <a:schemeClr val="tx1"/>
                </a:solidFill>
                <a:latin typeface="+mn-lt"/>
                <a:ea typeface="+mn-ea"/>
                <a:cs typeface="+mn-cs"/>
              </a:defRPr>
            </a:lvl7pPr>
            <a:lvl8pPr marL="1645920" indent="-137160" algn="l" rtl="0" eaLnBrk="1" latinLnBrk="0" hangingPunct="1">
              <a:spcBef>
                <a:spcPct val="20000"/>
              </a:spcBef>
              <a:buClr>
                <a:schemeClr val="tx2"/>
              </a:buClr>
              <a:buChar char="•"/>
              <a:defRPr kumimoji="1" sz="1200" kern="1200">
                <a:solidFill>
                  <a:schemeClr val="tx1"/>
                </a:solidFill>
                <a:latin typeface="+mn-lt"/>
                <a:ea typeface="+mn-ea"/>
                <a:cs typeface="+mn-cs"/>
              </a:defRPr>
            </a:lvl8pPr>
            <a:lvl9pPr marL="1714500" indent="0" algn="l" rtl="0" eaLnBrk="1" latinLnBrk="0" hangingPunct="1">
              <a:spcBef>
                <a:spcPct val="20000"/>
              </a:spcBef>
              <a:buClr>
                <a:schemeClr val="tx2"/>
              </a:buClr>
              <a:buFontTx/>
              <a:buNone/>
              <a:defRPr kumimoji="1" sz="1050" kern="1200" baseline="0">
                <a:solidFill>
                  <a:schemeClr val="tx1"/>
                </a:solidFill>
                <a:latin typeface="+mn-lt"/>
                <a:ea typeface="+mn-ea"/>
                <a:cs typeface="+mn-cs"/>
              </a:defRPr>
            </a:lvl9pPr>
          </a:lstStyle>
          <a:p>
            <a:r>
              <a:rPr lang="ja-JP" altLang="en-US" dirty="0">
                <a:latin typeface="Yu Gothic UI" panose="020B0500000000000000" pitchFamily="50" charset="-128"/>
                <a:ea typeface="Yu Gothic UI" panose="020B0500000000000000" pitchFamily="50" charset="-128"/>
              </a:rPr>
              <a:t>距離の公理を満たす尺度の例</a:t>
            </a:r>
            <a:endParaRPr lang="en-US" altLang="ja-JP" dirty="0">
              <a:latin typeface="Yu Gothic UI" panose="020B0500000000000000" pitchFamily="50" charset="-128"/>
              <a:ea typeface="Yu Gothic UI" panose="020B0500000000000000" pitchFamily="50" charset="-128"/>
            </a:endParaRPr>
          </a:p>
          <a:p>
            <a:pPr lvl="1"/>
            <a:r>
              <a:rPr lang="ja-JP" altLang="en-US" sz="2400" dirty="0">
                <a:latin typeface="Yu Gothic UI" panose="020B0500000000000000" pitchFamily="50" charset="-128"/>
                <a:ea typeface="Yu Gothic UI" panose="020B0500000000000000" pitchFamily="50" charset="-128"/>
              </a:rPr>
              <a:t>ユークリッド距離</a:t>
            </a:r>
            <a:r>
              <a:rPr lang="en-US" altLang="ja-JP" sz="2400" dirty="0">
                <a:latin typeface="Yu Gothic UI" panose="020B0500000000000000" pitchFamily="50" charset="-128"/>
                <a:ea typeface="Yu Gothic UI" panose="020B0500000000000000" pitchFamily="50" charset="-128"/>
              </a:rPr>
              <a:t>: </a:t>
            </a:r>
            <a:r>
              <a:rPr lang="ja-JP" altLang="en-US" sz="2400" dirty="0">
                <a:latin typeface="Yu Gothic UI" panose="020B0500000000000000" pitchFamily="50" charset="-128"/>
                <a:ea typeface="Yu Gothic UI" panose="020B0500000000000000" pitchFamily="50" charset="-128"/>
              </a:rPr>
              <a:t>いわゆる「普通」の距離</a:t>
            </a:r>
            <a:endParaRPr lang="en-US" altLang="ja-JP" sz="2400" dirty="0">
              <a:latin typeface="Yu Gothic UI" panose="020B0500000000000000" pitchFamily="50" charset="-128"/>
              <a:ea typeface="Yu Gothic UI" panose="020B0500000000000000" pitchFamily="50" charset="-128"/>
            </a:endParaRPr>
          </a:p>
          <a:p>
            <a:pPr lvl="1"/>
            <a:r>
              <a:rPr lang="ja-JP" altLang="en-US" sz="2400" dirty="0">
                <a:latin typeface="Yu Gothic UI" panose="020B0500000000000000" pitchFamily="50" charset="-128"/>
                <a:ea typeface="Yu Gothic UI" panose="020B0500000000000000" pitchFamily="50" charset="-128"/>
              </a:rPr>
              <a:t>マンハッタン距離</a:t>
            </a:r>
            <a:r>
              <a:rPr lang="en-US" altLang="ja-JP" sz="2400" dirty="0">
                <a:latin typeface="Yu Gothic UI" panose="020B0500000000000000" pitchFamily="50" charset="-128"/>
                <a:ea typeface="Yu Gothic UI" panose="020B0500000000000000" pitchFamily="50" charset="-128"/>
              </a:rPr>
              <a:t>: </a:t>
            </a:r>
            <a:r>
              <a:rPr lang="ja-JP" altLang="en-US" sz="2400" dirty="0">
                <a:latin typeface="Yu Gothic UI" panose="020B0500000000000000" pitchFamily="50" charset="-128"/>
                <a:ea typeface="Yu Gothic UI" panose="020B0500000000000000" pitchFamily="50" charset="-128"/>
              </a:rPr>
              <a:t>碁盤の目を移動するときの距離</a:t>
            </a:r>
            <a:endParaRPr lang="en-US" altLang="ja-JP" sz="2400" dirty="0">
              <a:latin typeface="Yu Gothic UI" panose="020B0500000000000000" pitchFamily="50" charset="-128"/>
              <a:ea typeface="Yu Gothic UI" panose="020B0500000000000000" pitchFamily="50" charset="-128"/>
            </a:endParaRPr>
          </a:p>
          <a:p>
            <a:pPr lvl="1"/>
            <a:r>
              <a:rPr lang="ja-JP" altLang="en-US" sz="2400" dirty="0">
                <a:latin typeface="Yu Gothic UI" panose="020B0500000000000000" pitchFamily="50" charset="-128"/>
                <a:ea typeface="Yu Gothic UI" panose="020B0500000000000000" pitchFamily="50" charset="-128"/>
              </a:rPr>
              <a:t>ハミング距離</a:t>
            </a:r>
            <a:r>
              <a:rPr lang="en-US" altLang="ja-JP" sz="2400" dirty="0">
                <a:latin typeface="Yu Gothic UI" panose="020B0500000000000000" pitchFamily="50" charset="-128"/>
                <a:ea typeface="Yu Gothic UI" panose="020B0500000000000000" pitchFamily="50" charset="-128"/>
              </a:rPr>
              <a:t>:</a:t>
            </a:r>
            <a:r>
              <a:rPr lang="ja-JP" altLang="en-US" sz="2400" dirty="0">
                <a:latin typeface="Yu Gothic UI" panose="020B0500000000000000" pitchFamily="50" charset="-128"/>
                <a:ea typeface="Yu Gothic UI" panose="020B0500000000000000" pitchFamily="50" charset="-128"/>
              </a:rPr>
              <a:t> </a:t>
            </a:r>
            <a:r>
              <a:rPr lang="en-US" altLang="ja-JP" sz="2400" dirty="0">
                <a:latin typeface="Yu Gothic UI" panose="020B0500000000000000" pitchFamily="50" charset="-128"/>
                <a:ea typeface="Yu Gothic UI" panose="020B0500000000000000" pitchFamily="50" charset="-128"/>
              </a:rPr>
              <a:t>2</a:t>
            </a:r>
            <a:r>
              <a:rPr lang="ja-JP" altLang="en-US" sz="2400" dirty="0">
                <a:latin typeface="Yu Gothic UI" panose="020B0500000000000000" pitchFamily="50" charset="-128"/>
                <a:ea typeface="Yu Gothic UI" panose="020B0500000000000000" pitchFamily="50" charset="-128"/>
              </a:rPr>
              <a:t> 文字列の対応する位置にある違う文字の個数</a:t>
            </a:r>
            <a:endParaRPr lang="en-US" altLang="ja-JP" sz="2400" dirty="0">
              <a:latin typeface="Yu Gothic UI" panose="020B0500000000000000" pitchFamily="50" charset="-128"/>
              <a:ea typeface="Yu Gothic UI" panose="020B0500000000000000" pitchFamily="50" charset="-128"/>
            </a:endParaRPr>
          </a:p>
          <a:p>
            <a:endParaRPr lang="en-US" altLang="ja-JP" dirty="0">
              <a:latin typeface="Yu Gothic UI" panose="020B0500000000000000" pitchFamily="50" charset="-128"/>
              <a:ea typeface="Yu Gothic UI" panose="020B0500000000000000" pitchFamily="50" charset="-128"/>
            </a:endParaRPr>
          </a:p>
          <a:p>
            <a:r>
              <a:rPr lang="ja-JP" altLang="en-US" dirty="0">
                <a:latin typeface="Yu Gothic UI" panose="020B0500000000000000" pitchFamily="50" charset="-128"/>
                <a:ea typeface="Yu Gothic UI" panose="020B0500000000000000" pitchFamily="50" charset="-128"/>
              </a:rPr>
              <a:t>公理を満たさないが使うことがある距離・類似度</a:t>
            </a:r>
            <a:endParaRPr lang="en-US" altLang="ja-JP" dirty="0">
              <a:latin typeface="Yu Gothic UI" panose="020B0500000000000000" pitchFamily="50" charset="-128"/>
              <a:ea typeface="Yu Gothic UI" panose="020B0500000000000000" pitchFamily="50" charset="-128"/>
            </a:endParaRPr>
          </a:p>
          <a:p>
            <a:pPr lvl="1"/>
            <a:r>
              <a:rPr lang="ja-JP" altLang="en-US" sz="2400" dirty="0">
                <a:latin typeface="Yu Gothic UI" panose="020B0500000000000000" pitchFamily="50" charset="-128"/>
                <a:ea typeface="Yu Gothic UI" panose="020B0500000000000000" pitchFamily="50" charset="-128"/>
              </a:rPr>
              <a:t>時間距離</a:t>
            </a:r>
            <a:r>
              <a:rPr lang="en-US" altLang="ja-JP" sz="2400" dirty="0">
                <a:latin typeface="Yu Gothic UI" panose="020B0500000000000000" pitchFamily="50" charset="-128"/>
                <a:ea typeface="Yu Gothic UI" panose="020B0500000000000000" pitchFamily="50" charset="-128"/>
              </a:rPr>
              <a:t>: 2</a:t>
            </a:r>
            <a:r>
              <a:rPr lang="ja-JP" altLang="en-US" sz="2400" dirty="0">
                <a:latin typeface="Yu Gothic UI" panose="020B0500000000000000" pitchFamily="50" charset="-128"/>
                <a:ea typeface="Yu Gothic UI" panose="020B0500000000000000" pitchFamily="50" charset="-128"/>
              </a:rPr>
              <a:t>点間の移動に要する時間を距離としたもの</a:t>
            </a:r>
            <a:endParaRPr lang="en-US" altLang="ja-JP" sz="2400" dirty="0">
              <a:latin typeface="Yu Gothic UI" panose="020B0500000000000000" pitchFamily="50" charset="-128"/>
              <a:ea typeface="Yu Gothic UI" panose="020B0500000000000000" pitchFamily="50" charset="-128"/>
            </a:endParaRPr>
          </a:p>
          <a:p>
            <a:pPr lvl="1"/>
            <a:r>
              <a:rPr lang="ja-JP" altLang="en-US" sz="2400" dirty="0">
                <a:latin typeface="Yu Gothic UI" panose="020B0500000000000000" pitchFamily="50" charset="-128"/>
                <a:ea typeface="Yu Gothic UI" panose="020B0500000000000000" pitchFamily="50" charset="-128"/>
              </a:rPr>
              <a:t>コサイン類似度</a:t>
            </a:r>
            <a:r>
              <a:rPr lang="en-US" altLang="ja-JP" sz="2400" dirty="0">
                <a:latin typeface="Yu Gothic UI" panose="020B0500000000000000" pitchFamily="50" charset="-128"/>
                <a:ea typeface="Yu Gothic UI" panose="020B0500000000000000" pitchFamily="50" charset="-128"/>
              </a:rPr>
              <a:t>: 2</a:t>
            </a:r>
            <a:r>
              <a:rPr lang="ja-JP" altLang="en-US" sz="2400" dirty="0">
                <a:latin typeface="Yu Gothic UI" panose="020B0500000000000000" pitchFamily="50" charset="-128"/>
                <a:ea typeface="Yu Gothic UI" panose="020B0500000000000000" pitchFamily="50" charset="-128"/>
              </a:rPr>
              <a:t>ベクトルのなす角度の近さ</a:t>
            </a:r>
            <a:endParaRPr lang="en-US" altLang="ja-JP" sz="2400" dirty="0">
              <a:latin typeface="Yu Gothic UI" panose="020B0500000000000000" pitchFamily="50" charset="-128"/>
              <a:ea typeface="Yu Gothic UI" panose="020B0500000000000000" pitchFamily="50" charset="-128"/>
            </a:endParaRPr>
          </a:p>
          <a:p>
            <a:endParaRPr lang="en-US" altLang="ja-JP" dirty="0">
              <a:latin typeface="Yu Gothic UI" panose="020B0500000000000000" pitchFamily="50" charset="-128"/>
              <a:ea typeface="Yu Gothic UI" panose="020B0500000000000000" pitchFamily="50" charset="-128"/>
            </a:endParaRPr>
          </a:p>
        </p:txBody>
      </p:sp>
    </p:spTree>
    <p:extLst>
      <p:ext uri="{BB962C8B-B14F-4D97-AF65-F5344CB8AC3E}">
        <p14:creationId xmlns:p14="http://schemas.microsoft.com/office/powerpoint/2010/main" val="1540404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ブレーンストーミングのプレゼンテーション">
  <a:themeElements>
    <a:clrScheme name="青緑">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Century Gothic-Palatino Linotyp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Palatino Linotype" panose="020405020505050303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80000"/>
                <a:satMod val="400000"/>
              </a:schemeClr>
            </a:gs>
            <a:gs pos="25000">
              <a:schemeClr val="phClr">
                <a:tint val="83000"/>
                <a:satMod val="320000"/>
              </a:schemeClr>
            </a:gs>
            <a:gs pos="100000">
              <a:schemeClr val="phClr">
                <a:shade val="15000"/>
                <a:satMod val="320000"/>
              </a:schemeClr>
            </a:gs>
          </a:gsLst>
          <a:path path="circle">
            <a:fillToRect l="10000" t="110000" r="10000" b="100000"/>
          </a:path>
        </a:gradFill>
        <a:blipFill>
          <a:blip xmlns:r="http://schemas.openxmlformats.org/officeDocument/2006/relationships" r:embed="rId1">
            <a:duotone>
              <a:schemeClr val="phClr">
                <a:shade val="90000"/>
                <a:satMod val="150000"/>
              </a:schemeClr>
              <a:schemeClr val="phClr">
                <a:tint val="88000"/>
                <a:satMod val="150000"/>
              </a:schemeClr>
            </a:duotone>
          </a:blip>
          <a:tile tx="0" ty="0" sx="65000" sy="65000" flip="none" algn="tl"/>
        </a:blipFill>
      </a:bgFillStyleLst>
    </a:fmtScheme>
  </a:themeElements>
  <a:objectDefaults>
    <a:spDef>
      <a:spPr/>
      <a:bodyPr rtlCol="0" anchor="ctr"/>
      <a:lstStyle>
        <a:defPPr algn="ctr">
          <a:defRPr/>
        </a:defPPr>
      </a:lstStyle>
      <a:style>
        <a:lnRef idx="1">
          <a:schemeClr val="accent3"/>
        </a:lnRef>
        <a:fillRef idx="2">
          <a:schemeClr val="accent3"/>
        </a:fillRef>
        <a:effectRef idx="1">
          <a:schemeClr val="accent3"/>
        </a:effectRef>
        <a:fontRef idx="minor">
          <a:schemeClr val="dk1"/>
        </a:fontRef>
      </a:style>
    </a:spDef>
    <a:lnDef>
      <a:spPr/>
      <a:bodyPr/>
      <a:lstStyle/>
      <a:style>
        <a:lnRef idx="1">
          <a:schemeClr val="accent1"/>
        </a:lnRef>
        <a:fillRef idx="0">
          <a:schemeClr val="accent1"/>
        </a:fillRef>
        <a:effectRef idx="0">
          <a:schemeClr val="accent1"/>
        </a:effectRef>
        <a:fontRef idx="minor">
          <a:schemeClr val="tx1"/>
        </a:fontRef>
      </a:style>
    </a:lnDef>
    <a:txDef>
      <a:spPr>
        <a:noFill/>
        <a:ln>
          <a:solidFill>
            <a:schemeClr val="bg2"/>
          </a:solidFill>
        </a:ln>
      </a:spPr>
      <a:bodyPr wrap="none" rtlCol="0">
        <a:spAutoFit/>
      </a:bodyPr>
      <a:lstStyle>
        <a:defPPr>
          <a:defRPr dirty="0" err="1" smtClean="0"/>
        </a:defPPr>
      </a:lstStyle>
    </a:txDef>
  </a:objectDefaults>
  <a:extraClrSchemeLst/>
  <a:extLst>
    <a:ext uri="{05A4C25C-085E-4340-85A3-A5531E510DB2}">
      <thm15:themeFamily xmlns:thm15="http://schemas.microsoft.com/office/thememl/2012/main" name="Office_15870482_TF03460637.potx" id="{8F3B156D-932A-4C4F-B19B-13DA9C7AB513}" vid="{CAF0C7A8-6467-402F-B5CC-E460ADA54AEF}"/>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ドキュメント" ma:contentTypeID="0x010100D83E6AC387DF63409ED6E5875A1E1212" ma:contentTypeVersion="7" ma:contentTypeDescription="新しいドキュメントを作成します。" ma:contentTypeScope="" ma:versionID="4162a6b2a18f40fbbd171c930f115269">
  <xsd:schema xmlns:xsd="http://www.w3.org/2001/XMLSchema" xmlns:xs="http://www.w3.org/2001/XMLSchema" xmlns:p="http://schemas.microsoft.com/office/2006/metadata/properties" xmlns:ns3="0954e907-2341-4422-b90e-faf58fae2658" targetNamespace="http://schemas.microsoft.com/office/2006/metadata/properties" ma:root="true" ma:fieldsID="22059e564a495dbb0770dfc6404a11a5" ns3:_="">
    <xsd:import namespace="0954e907-2341-4422-b90e-faf58fae2658"/>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3:MediaServiceGenerationTime" minOccurs="0"/>
                <xsd:element ref="ns3: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954e907-2341-4422-b90e-faf58fae265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BB214F0-3971-45C2-BAA8-619CDF8BE5AE}">
  <ds:schemaRefs>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http://schemas.microsoft.com/office/2006/documentManagement/types"/>
    <ds:schemaRef ds:uri="0954e907-2341-4422-b90e-faf58fae2658"/>
    <ds:schemaRef ds:uri="http://www.w3.org/XML/1998/namespace"/>
    <ds:schemaRef ds:uri="http://purl.org/dc/dcmitype/"/>
  </ds:schemaRefs>
</ds:datastoreItem>
</file>

<file path=customXml/itemProps2.xml><?xml version="1.0" encoding="utf-8"?>
<ds:datastoreItem xmlns:ds="http://schemas.openxmlformats.org/officeDocument/2006/customXml" ds:itemID="{E63C1023-9987-479F-903D-820BEA3A11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0954e907-2341-4422-b90e-faf58fae265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B831142-B255-4BC6-9BD4-47BACACC1B7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Retrospect</Template>
  <TotalTime>103</TotalTime>
  <Words>507</Words>
  <Application>Microsoft Office PowerPoint</Application>
  <PresentationFormat>画面に合わせる (4:3)</PresentationFormat>
  <Paragraphs>67</Paragraphs>
  <Slides>9</Slides>
  <Notes>9</Notes>
  <HiddenSlides>0</HiddenSlides>
  <MMClips>0</MMClips>
  <ScaleCrop>false</ScaleCrop>
  <HeadingPairs>
    <vt:vector size="6" baseType="variant">
      <vt:variant>
        <vt:lpstr>使用されているフォント</vt:lpstr>
      </vt:variant>
      <vt:variant>
        <vt:i4>10</vt:i4>
      </vt:variant>
      <vt:variant>
        <vt:lpstr>テーマ</vt:lpstr>
      </vt:variant>
      <vt:variant>
        <vt:i4>1</vt:i4>
      </vt:variant>
      <vt:variant>
        <vt:lpstr>スライド タイトル</vt:lpstr>
      </vt:variant>
      <vt:variant>
        <vt:i4>9</vt:i4>
      </vt:variant>
    </vt:vector>
  </HeadingPairs>
  <TitlesOfParts>
    <vt:vector size="20" baseType="lpstr">
      <vt:lpstr>Meiryo UI</vt:lpstr>
      <vt:lpstr>MS UI Gothic</vt:lpstr>
      <vt:lpstr>ＭＳ ゴシック</vt:lpstr>
      <vt:lpstr>ＭＳ 明朝</vt:lpstr>
      <vt:lpstr>Yu Gothic UI</vt:lpstr>
      <vt:lpstr>Arial</vt:lpstr>
      <vt:lpstr>Cambria Math</vt:lpstr>
      <vt:lpstr>Consolas</vt:lpstr>
      <vt:lpstr>Palatino Linotype</vt:lpstr>
      <vt:lpstr>Wingdings 2</vt:lpstr>
      <vt:lpstr>ブレーンストーミングのプレゼンテーション</vt:lpstr>
      <vt:lpstr>PowerPoint プレゼンテーション</vt:lpstr>
      <vt:lpstr>k-means 法</vt:lpstr>
      <vt:lpstr>アルゴリズム</vt:lpstr>
      <vt:lpstr>クラスタ数の決め方</vt:lpstr>
      <vt:lpstr>クラスタリングの注意点</vt:lpstr>
      <vt:lpstr>EMアルゴリズム</vt:lpstr>
      <vt:lpstr>PowerPoint プレゼンテーション</vt:lpstr>
      <vt:lpstr>距離について</vt:lpstr>
      <vt:lpstr>距離について</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栗原　光祐</dc:creator>
  <cp:lastModifiedBy>栗原　光祐</cp:lastModifiedBy>
  <cp:revision>1</cp:revision>
  <cp:lastPrinted>2019-06-18T04:26:10Z</cp:lastPrinted>
  <dcterms:created xsi:type="dcterms:W3CDTF">2017-12-14T13:27:20Z</dcterms:created>
  <dcterms:modified xsi:type="dcterms:W3CDTF">2019-08-21T16:12:07Z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0x010100D83E6AC387DF63409ED6E5875A1E1212</vt:lpwstr>
  </property>
  <property fmtid="{D5CDD505-2E9C-101B-9397-08002B2CF9AE}" pid="3" name="Order">
    <vt:r8>74069100</vt:r8>
  </property>
  <property fmtid="{D5CDD505-2E9C-101B-9397-08002B2CF9AE}" pid="4" name="HiddenCategoryTags">
    <vt:lpwstr/>
  </property>
  <property fmtid="{D5CDD505-2E9C-101B-9397-08002B2CF9AE}" pid="5" name="InternalTags">
    <vt:lpwstr/>
  </property>
  <property fmtid="{D5CDD505-2E9C-101B-9397-08002B2CF9AE}" pid="6" name="FeatureTags">
    <vt:lpwstr/>
  </property>
  <property fmtid="{D5CDD505-2E9C-101B-9397-08002B2CF9AE}" pid="7" name="LocalizationTags">
    <vt:lpwstr/>
  </property>
  <property fmtid="{D5CDD505-2E9C-101B-9397-08002B2CF9AE}" pid="8" name="CategoryTags">
    <vt:lpwstr/>
  </property>
  <property fmtid="{D5CDD505-2E9C-101B-9397-08002B2CF9AE}" pid="9" name="Applications">
    <vt:lpwstr/>
  </property>
  <property fmtid="{D5CDD505-2E9C-101B-9397-08002B2CF9AE}" pid="10" name="CampaignTags">
    <vt:lpwstr/>
  </property>
  <property fmtid="{D5CDD505-2E9C-101B-9397-08002B2CF9AE}" pid="11" name="ScenarioTags">
    <vt:lpwstr/>
  </property>
</Properties>
</file>

<file path=docProps/thumbnail.jpeg>
</file>